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4" r:id="rId6"/>
    <p:sldId id="263" r:id="rId7"/>
    <p:sldId id="265" r:id="rId8"/>
    <p:sldId id="266" r:id="rId9"/>
    <p:sldId id="267" r:id="rId10"/>
    <p:sldId id="270" r:id="rId11"/>
    <p:sldId id="269" r:id="rId12"/>
    <p:sldId id="271" r:id="rId13"/>
    <p:sldId id="273" r:id="rId14"/>
    <p:sldId id="274" r:id="rId15"/>
    <p:sldId id="275" r:id="rId16"/>
    <p:sldId id="272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7086"/>
    <a:srgbClr val="A78396"/>
    <a:srgbClr val="C3A35B"/>
    <a:srgbClr val="699CA0"/>
    <a:srgbClr val="6B526F"/>
    <a:srgbClr val="6BB2B7"/>
    <a:srgbClr val="3A7E7B"/>
    <a:srgbClr val="651F32"/>
    <a:srgbClr val="9F7D5A"/>
    <a:srgbClr val="6B8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A4F1-8D15-4048-A047-B382923D1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98BB6-3268-4508-9D85-EC6E3C763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16963-C579-4B1D-9AA8-85BDDB8F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D6639-1C38-442B-8DC4-9EEA470F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F0C72-A8B1-4493-BAD1-A4C0C9D5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7975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3BEF-3718-4289-9319-66288411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57CEE-305C-41E5-B5DE-9A2D2E6AF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FD62-ECA0-4707-A6DD-BFE2AF1E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AB9ED-912B-420D-8687-8037B632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CCC24-D6B7-41E8-A7ED-F897ACF1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114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581F5-E358-4A6B-AA22-7F1C281E4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6A086-61E7-4362-84BF-3FA351F53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08C78-15F1-4EE4-985B-9E2B4801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0B42B-091F-48CE-A971-A797CD52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85908-FB51-4D60-8321-2253BC85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700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E2B2-2AB4-4464-ACE8-DAE376F3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0A04E-D95A-4D06-84B6-1F9BD417C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509AF-7113-4E0D-8A91-A91E81D93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A4980-E109-44F0-9436-BF940456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D76B-1522-40C0-A506-809CD22F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667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A90B-AD11-42C3-89E3-5020CA4E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36949-91F4-4DA6-A1A1-4E7A38217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F54AC-8F56-4A1B-AAE4-7B7D72D9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476A5-935E-4ABE-8A93-ABF81E9D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A1C34-6AD3-459C-90F8-0443D0DE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219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7D57-41CF-4B89-AFE1-5DFEB05B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D41F8-FC61-430A-A0E4-1B8EFDB52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3B745-9A4C-4348-B707-4AE0E13CD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6BFC3-7A18-4110-8949-65838586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92A01-4F9F-4556-B32B-086E0261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C5A0C-C6CF-440B-836A-444EDB52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946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3289-54BA-4C08-9BF3-E1F3FE04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93FC-A475-4767-A7E6-8294F134F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96F77-EA84-4ACD-8C10-ED06BF234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D6F36-E7C9-45C8-81AB-1655EC120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D7E1E-EBE8-44A0-94EA-20C65E0A9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264A3F-F70F-4AB8-AD3E-C465177F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C6D933-7769-421E-B1F2-393FB75B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1BCDB-43B9-4669-AA35-CAFBA142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47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26C-15EF-4BFB-8510-F900CFA6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05AE7-ECFC-499C-8081-F92AA3FC6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EF37E-D72D-4A8B-AFC5-823E3E6C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CF8C1-0BBB-4F4A-B465-C1FF6E04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731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5C43B-4300-4CBF-B51D-735C94F26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B8D1D-034D-452A-AD8E-8BF8213FD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9E66-150B-46C7-AF25-3BCFE1CD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153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8B59-FC99-46B3-824C-A2AB2ABE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66A63-FEA3-4D17-9238-D41203085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687A6-663A-49D5-8A23-94101D2B8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422E4-B66A-4F80-8FFA-526805824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B88DB-CF4E-4F9D-9DED-3D9FC7B4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5E4FA-A77B-4001-A5B9-E1D1EB1A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225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DAD3-06B2-4B2E-B058-34D0253A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45B41-E50E-4C0C-838B-8936DFF67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F6255-DB62-40AA-A1EA-7F06E9399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A796A-6ED2-408B-949A-FDCF0619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10197-6A16-4792-9DE8-59ACAC46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F0A4D-1EB8-4FE1-A544-628B4299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106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E389F2-BA57-4FFC-B919-6680991D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3CCD1-C4F2-4761-8089-619EEBCC3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E60AA-A8ED-4735-B371-EB7EB642B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3C171-5BAD-4171-99B5-4EF76E98805D}" type="datetimeFigureOut">
              <a:rPr lang="vi-VN" smtClean="0"/>
              <a:t>18/06/2021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02CC5-2CF6-43B4-9EE2-F13077899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69AA2-25C9-4FF9-97CF-4B7FC9E59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B2F4B-DCFD-4896-8376-2B0359A10D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135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4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4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309471-6D7E-41B5-8849-0A0BBAC528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hộp" descr="dvfrd&#10;">
            <a:extLst>
              <a:ext uri="{FF2B5EF4-FFF2-40B4-BE49-F238E27FC236}">
                <a16:creationId xmlns:a16="http://schemas.microsoft.com/office/drawing/2014/main" id="{19694B2A-714A-432D-8AF1-5982A7502821}"/>
              </a:ext>
            </a:extLst>
          </p:cNvPr>
          <p:cNvSpPr/>
          <p:nvPr/>
        </p:nvSpPr>
        <p:spPr>
          <a:xfrm>
            <a:off x="133381" y="6885898"/>
            <a:ext cx="11012061" cy="3038024"/>
          </a:xfrm>
          <a:prstGeom prst="cube">
            <a:avLst>
              <a:gd name="adj" fmla="val 7497"/>
            </a:avLst>
          </a:prstGeom>
          <a:solidFill>
            <a:srgbClr val="F5DEFA"/>
          </a:solidFill>
          <a:ln w="31750">
            <a:solidFill>
              <a:srgbClr val="9B4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DISCO">
            <a:extLst>
              <a:ext uri="{FF2B5EF4-FFF2-40B4-BE49-F238E27FC236}">
                <a16:creationId xmlns:a16="http://schemas.microsoft.com/office/drawing/2014/main" id="{11B7A4DC-1D15-4369-AA6F-22E5C9E02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4809">
            <a:off x="7179640" y="907240"/>
            <a:ext cx="3198111" cy="9635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Ổ đĩa">
            <a:extLst>
              <a:ext uri="{FF2B5EF4-FFF2-40B4-BE49-F238E27FC236}">
                <a16:creationId xmlns:a16="http://schemas.microsoft.com/office/drawing/2014/main" id="{41E4A28B-034B-4BCC-8B68-A0496A8A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432" y="566071"/>
            <a:ext cx="2211784" cy="1645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BTS">
            <a:extLst>
              <a:ext uri="{FF2B5EF4-FFF2-40B4-BE49-F238E27FC236}">
                <a16:creationId xmlns:a16="http://schemas.microsoft.com/office/drawing/2014/main" id="{51B24A11-B34C-44B6-9B4C-8FFB41452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4359">
            <a:off x="8361126" y="2359984"/>
            <a:ext cx="3477959" cy="13658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Tím">
            <a:extLst>
              <a:ext uri="{FF2B5EF4-FFF2-40B4-BE49-F238E27FC236}">
                <a16:creationId xmlns:a16="http://schemas.microsoft.com/office/drawing/2014/main" id="{BAFA9E52-F850-468C-B637-DCF3598C3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987">
            <a:off x="5165132" y="2319821"/>
            <a:ext cx="1089700" cy="9267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Lightstich">
            <a:extLst>
              <a:ext uri="{FF2B5EF4-FFF2-40B4-BE49-F238E27FC236}">
                <a16:creationId xmlns:a16="http://schemas.microsoft.com/office/drawing/2014/main" id="{4676D32B-5ACC-4039-B688-12627887A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5913">
            <a:off x="529608" y="1303819"/>
            <a:ext cx="1228948" cy="19521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GROUP">
            <a:extLst>
              <a:ext uri="{FF2B5EF4-FFF2-40B4-BE49-F238E27FC236}">
                <a16:creationId xmlns:a16="http://schemas.microsoft.com/office/drawing/2014/main" id="{34307182-6947-4E63-8570-AB97860F2949}"/>
              </a:ext>
            </a:extLst>
          </p:cNvPr>
          <p:cNvSpPr txBox="1"/>
          <p:nvPr/>
        </p:nvSpPr>
        <p:spPr>
          <a:xfrm>
            <a:off x="404132" y="3953704"/>
            <a:ext cx="5437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DC084A"/>
                </a:solidFill>
                <a:latin typeface="Monoton" pitchFamily="2" charset="0"/>
              </a:rPr>
              <a:t>G</a:t>
            </a:r>
            <a:r>
              <a:rPr lang="en-US" altLang="ko-KR" sz="9600">
                <a:solidFill>
                  <a:srgbClr val="049EB9"/>
                </a:solidFill>
                <a:latin typeface="Monoton" pitchFamily="2" charset="0"/>
              </a:rPr>
              <a:t>r</a:t>
            </a:r>
            <a:r>
              <a:rPr lang="en-US" altLang="ko-KR" sz="9600">
                <a:solidFill>
                  <a:srgbClr val="DD769C"/>
                </a:solidFill>
                <a:latin typeface="Monoton" pitchFamily="2" charset="0"/>
              </a:rPr>
              <a:t>o</a:t>
            </a:r>
            <a:r>
              <a:rPr lang="en-US" altLang="ko-KR" sz="9600">
                <a:solidFill>
                  <a:srgbClr val="75AE80"/>
                </a:solidFill>
                <a:latin typeface="Monoton" pitchFamily="2" charset="0"/>
              </a:rPr>
              <a:t>u</a:t>
            </a:r>
            <a:r>
              <a:rPr lang="en-US" altLang="ko-KR" sz="9600">
                <a:solidFill>
                  <a:srgbClr val="5F1D75"/>
                </a:solidFill>
                <a:latin typeface="Monoton" pitchFamily="2" charset="0"/>
              </a:rPr>
              <a:t>p</a:t>
            </a:r>
            <a:endParaRPr lang="ko-KR" altLang="en-US" sz="9600" dirty="0">
              <a:solidFill>
                <a:srgbClr val="DC084A"/>
              </a:solidFill>
              <a:latin typeface="Monoton" pitchFamily="2" charset="0"/>
            </a:endParaRPr>
          </a:p>
        </p:txBody>
      </p:sp>
      <p:pic>
        <p:nvPicPr>
          <p:cNvPr id="12" name="Bling bling" descr="Shape&#10;&#10;Description automatically generated with low confidence">
            <a:extLst>
              <a:ext uri="{FF2B5EF4-FFF2-40B4-BE49-F238E27FC236}">
                <a16:creationId xmlns:a16="http://schemas.microsoft.com/office/drawing/2014/main" id="{61E7BD3D-C236-4CC6-9935-9D39C48157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27" r="42331"/>
          <a:stretch/>
        </p:blipFill>
        <p:spPr>
          <a:xfrm rot="20859688">
            <a:off x="1869274" y="2858169"/>
            <a:ext cx="337947" cy="316877"/>
          </a:xfrm>
          <a:prstGeom prst="rect">
            <a:avLst/>
          </a:prstGeom>
        </p:spPr>
      </p:pic>
      <p:pic>
        <p:nvPicPr>
          <p:cNvPr id="13" name="Bling" descr="Shape&#10;&#10;Description automatically generated with low confidence">
            <a:extLst>
              <a:ext uri="{FF2B5EF4-FFF2-40B4-BE49-F238E27FC236}">
                <a16:creationId xmlns:a16="http://schemas.microsoft.com/office/drawing/2014/main" id="{1D946B24-2213-4916-8092-0127A98EDE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" t="3581" r="55209" b="62665"/>
          <a:stretch/>
        </p:blipFill>
        <p:spPr>
          <a:xfrm rot="19964739">
            <a:off x="62056" y="1272301"/>
            <a:ext cx="475783" cy="450728"/>
          </a:xfrm>
          <a:prstGeom prst="rect">
            <a:avLst/>
          </a:prstGeom>
        </p:spPr>
      </p:pic>
      <p:pic>
        <p:nvPicPr>
          <p:cNvPr id="14" name="Ig" descr="Icon&#10;&#10;Description automatically generated">
            <a:extLst>
              <a:ext uri="{FF2B5EF4-FFF2-40B4-BE49-F238E27FC236}">
                <a16:creationId xmlns:a16="http://schemas.microsoft.com/office/drawing/2014/main" id="{C2037E74-F86E-44ED-9623-4EE1FB4E65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62">
            <a:off x="10820602" y="586020"/>
            <a:ext cx="754767" cy="754248"/>
          </a:xfrm>
          <a:prstGeom prst="rect">
            <a:avLst/>
          </a:prstGeom>
        </p:spPr>
      </p:pic>
      <p:sp>
        <p:nvSpPr>
          <p:cNvPr id="15" name="NAME">
            <a:extLst>
              <a:ext uri="{FF2B5EF4-FFF2-40B4-BE49-F238E27FC236}">
                <a16:creationId xmlns:a16="http://schemas.microsoft.com/office/drawing/2014/main" id="{E0E453F3-8F87-49CF-A677-689AC169CC55}"/>
              </a:ext>
            </a:extLst>
          </p:cNvPr>
          <p:cNvSpPr txBox="1"/>
          <p:nvPr/>
        </p:nvSpPr>
        <p:spPr>
          <a:xfrm>
            <a:off x="4954702" y="5122632"/>
            <a:ext cx="4787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>
                <a:solidFill>
                  <a:srgbClr val="DD9D1A"/>
                </a:solidFill>
                <a:latin typeface="Monoton" pitchFamily="2" charset="0"/>
              </a:rPr>
              <a:t>N</a:t>
            </a:r>
            <a:r>
              <a:rPr lang="en-US" altLang="ko-KR" sz="9600">
                <a:solidFill>
                  <a:srgbClr val="D76815"/>
                </a:solidFill>
                <a:latin typeface="Monoton" pitchFamily="2" charset="0"/>
              </a:rPr>
              <a:t>a</a:t>
            </a:r>
            <a:r>
              <a:rPr lang="en-US" altLang="ko-KR" sz="9600">
                <a:solidFill>
                  <a:srgbClr val="5F1D75"/>
                </a:solidFill>
                <a:latin typeface="Monoton" pitchFamily="2" charset="0"/>
              </a:rPr>
              <a:t>m</a:t>
            </a:r>
            <a:r>
              <a:rPr lang="en-US" altLang="ko-KR" sz="9600">
                <a:solidFill>
                  <a:srgbClr val="049EB9"/>
                </a:solidFill>
                <a:latin typeface="Monoton" pitchFamily="2" charset="0"/>
              </a:rPr>
              <a:t>e</a:t>
            </a:r>
            <a:endParaRPr lang="ko-KR" altLang="en-US" sz="9600" dirty="0"/>
          </a:p>
        </p:txBody>
      </p:sp>
      <p:pic>
        <p:nvPicPr>
          <p:cNvPr id="16" name="Xe bán kem">
            <a:extLst>
              <a:ext uri="{FF2B5EF4-FFF2-40B4-BE49-F238E27FC236}">
                <a16:creationId xmlns:a16="http://schemas.microsoft.com/office/drawing/2014/main" id="{DFD17E3E-975A-4AD2-8011-82DA3A7E9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134" y="5523364"/>
            <a:ext cx="1646263" cy="1251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9A43E6D-3F8C-4BAE-97C2-23729B249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274">
            <a:off x="10319717" y="7105510"/>
            <a:ext cx="1342536" cy="134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0.00495 -0.4743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-0.85065 -0.0129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9" y="-64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29167E-6 2.22222E-6 L 0.02291 -0.2375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BB2DC3-A8FF-4C92-8208-3E6E62DEB0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E68C8-0851-4B4E-A5F2-743C4B6B4F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98CA8-7BB2-4832-A8E9-C7172227F04C}"/>
              </a:ext>
            </a:extLst>
          </p:cNvPr>
          <p:cNvSpPr txBox="1"/>
          <p:nvPr/>
        </p:nvSpPr>
        <p:spPr>
          <a:xfrm>
            <a:off x="674607" y="2921168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/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/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/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/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/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/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/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/>
                </a:solidFill>
                <a:latin typeface="Monoton" pitchFamily="2" charset="0"/>
              </a:rPr>
              <a:t>s</a:t>
            </a:r>
            <a:endParaRPr lang="ko-KR" altLang="en-US" sz="6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C75126-8602-49DC-B59F-C7D8104640EA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F01F08-2F87-488F-A66F-CC36711B4659}"/>
              </a:ext>
            </a:extLst>
          </p:cNvPr>
          <p:cNvSpPr txBox="1"/>
          <p:nvPr/>
        </p:nvSpPr>
        <p:spPr>
          <a:xfrm>
            <a:off x="674607" y="4462270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>
                    <a:alpha val="32000"/>
                  </a:srgbClr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>
                    <a:alpha val="32000"/>
                  </a:srgbClr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>
                    <a:alpha val="32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>
                    <a:alpha val="32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>
                    <a:alpha val="32000"/>
                  </a:srgbClr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>
                    <a:alpha val="32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>
                    <a:alpha val="32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>
                    <a:alpha val="32000"/>
                  </a:srgbClr>
                </a:solidFill>
                <a:latin typeface="Monoton" pitchFamily="2" charset="0"/>
              </a:rPr>
              <a:t>s</a:t>
            </a:r>
            <a:endParaRPr lang="ko-KR" altLang="en-US" sz="6000" dirty="0">
              <a:solidFill>
                <a:schemeClr val="tx1">
                  <a:alpha val="32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A7B7B-92B5-45BB-AAB5-8DF653C900DD}"/>
              </a:ext>
            </a:extLst>
          </p:cNvPr>
          <p:cNvSpPr txBox="1"/>
          <p:nvPr/>
        </p:nvSpPr>
        <p:spPr>
          <a:xfrm>
            <a:off x="674607" y="2159169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>
                    <a:alpha val="43000"/>
                  </a:srgbClr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>
                    <a:alpha val="43000"/>
                  </a:srgbClr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>
                    <a:alpha val="43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>
                    <a:alpha val="43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>
                    <a:alpha val="43000"/>
                  </a:srgbClr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>
                    <a:alpha val="43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>
                    <a:alpha val="43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>
                    <a:alpha val="43000"/>
                  </a:srgbClr>
                </a:solidFill>
                <a:latin typeface="Monoton" pitchFamily="2" charset="0"/>
              </a:rPr>
              <a:t>s</a:t>
            </a:r>
            <a:endParaRPr lang="ko-KR" altLang="en-US" sz="60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89D47-F6FA-4AE9-8B19-6C5EC2AC94C9}"/>
              </a:ext>
            </a:extLst>
          </p:cNvPr>
          <p:cNvSpPr txBox="1"/>
          <p:nvPr/>
        </p:nvSpPr>
        <p:spPr>
          <a:xfrm>
            <a:off x="674607" y="1430867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>
                    <a:alpha val="32000"/>
                  </a:srgbClr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>
                    <a:alpha val="32000"/>
                  </a:srgbClr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>
                    <a:alpha val="32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>
                    <a:alpha val="32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>
                    <a:alpha val="32000"/>
                  </a:srgbClr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>
                    <a:alpha val="32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>
                    <a:alpha val="32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>
                    <a:alpha val="32000"/>
                  </a:srgbClr>
                </a:solidFill>
                <a:latin typeface="Monoton" pitchFamily="2" charset="0"/>
              </a:rPr>
              <a:t>s</a:t>
            </a:r>
            <a:endParaRPr lang="ko-KR" altLang="en-US" sz="6000" dirty="0">
              <a:solidFill>
                <a:schemeClr val="tx1">
                  <a:alpha val="32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AE956-64BB-4AA1-977A-8D0146C2E3BD}"/>
              </a:ext>
            </a:extLst>
          </p:cNvPr>
          <p:cNvSpPr txBox="1"/>
          <p:nvPr/>
        </p:nvSpPr>
        <p:spPr>
          <a:xfrm>
            <a:off x="674607" y="3683169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>
                    <a:alpha val="43000"/>
                  </a:srgbClr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>
                    <a:alpha val="43000"/>
                  </a:srgbClr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>
                    <a:alpha val="43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>
                    <a:alpha val="43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>
                    <a:alpha val="43000"/>
                  </a:srgbClr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>
                    <a:alpha val="43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>
                    <a:alpha val="43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>
                    <a:alpha val="43000"/>
                  </a:srgbClr>
                </a:solidFill>
                <a:latin typeface="Monoton" pitchFamily="2" charset="0"/>
              </a:rPr>
              <a:t>s</a:t>
            </a:r>
            <a:endParaRPr lang="ko-KR" altLang="en-US" sz="6000" dirty="0">
              <a:solidFill>
                <a:schemeClr val="tx1">
                  <a:alpha val="43000"/>
                </a:schemeClr>
              </a:solidFill>
            </a:endParaRPr>
          </a:p>
        </p:txBody>
      </p:sp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6BA8479-5422-4F90-9103-06C7DE97D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17" b="24853" l="45999" r="53866">
                        <a14:foregroundMark x1="51061" y1="19697" x2="51061" y2="1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6" t="11088" r="45151" b="73617"/>
          <a:stretch/>
        </p:blipFill>
        <p:spPr>
          <a:xfrm>
            <a:off x="2654996" y="5477933"/>
            <a:ext cx="740947" cy="576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479022-4C9D-4D4E-8119-437078BE1ABA}"/>
              </a:ext>
            </a:extLst>
          </p:cNvPr>
          <p:cNvSpPr txBox="1"/>
          <p:nvPr/>
        </p:nvSpPr>
        <p:spPr>
          <a:xfrm>
            <a:off x="1412570" y="297823"/>
            <a:ext cx="32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76689"/>
                </a:solidFill>
              </a:rPr>
              <a:t>NỘI DUNG 2</a:t>
            </a:r>
            <a:endParaRPr lang="vi-VN" sz="4000" b="1">
              <a:solidFill>
                <a:srgbClr val="C76689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EA15183-7A05-43D3-B613-29FD03BE4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8" r="1745"/>
          <a:stretch/>
        </p:blipFill>
        <p:spPr bwMode="auto">
          <a:xfrm>
            <a:off x="0" y="-686655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9">
            <a:extLst>
              <a:ext uri="{FF2B5EF4-FFF2-40B4-BE49-F238E27FC236}">
                <a16:creationId xmlns:a16="http://schemas.microsoft.com/office/drawing/2014/main" id="{E106DE62-BFA8-4E7D-9EB1-70A0E2B7B6AB}"/>
              </a:ext>
            </a:extLst>
          </p:cNvPr>
          <p:cNvSpPr/>
          <p:nvPr/>
        </p:nvSpPr>
        <p:spPr>
          <a:xfrm>
            <a:off x="0" y="-6783697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62BA53FD-851C-4FC3-B050-DC7A050706E7}"/>
              </a:ext>
            </a:extLst>
          </p:cNvPr>
          <p:cNvSpPr/>
          <p:nvPr/>
        </p:nvSpPr>
        <p:spPr>
          <a:xfrm>
            <a:off x="-2494372" y="608268"/>
            <a:ext cx="2365063" cy="530942"/>
          </a:xfrm>
          <a:prstGeom prst="rect">
            <a:avLst/>
          </a:prstGeom>
          <a:solidFill>
            <a:srgbClr val="F3D7F9"/>
          </a:solidFill>
          <a:ln w="31750">
            <a:solidFill>
              <a:srgbClr val="9B4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rgbClr val="A27086"/>
                </a:solidFill>
              </a:rPr>
              <a:t>NỘI DUNG 3</a:t>
            </a:r>
            <a:endParaRPr lang="ko-KR" altLang="en-US" sz="2800" b="1">
              <a:solidFill>
                <a:srgbClr val="A27086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04D784-6FEB-402D-B3B8-F995A8A79ED0}"/>
              </a:ext>
            </a:extLst>
          </p:cNvPr>
          <p:cNvGrpSpPr/>
          <p:nvPr/>
        </p:nvGrpSpPr>
        <p:grpSpPr>
          <a:xfrm>
            <a:off x="6553376" y="846823"/>
            <a:ext cx="2992247" cy="1007996"/>
            <a:chOff x="6553376" y="846823"/>
            <a:chExt cx="2992247" cy="10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455B1A-08A0-4508-891C-09A17450DAA7}"/>
                </a:ext>
              </a:extLst>
            </p:cNvPr>
            <p:cNvSpPr txBox="1"/>
            <p:nvPr/>
          </p:nvSpPr>
          <p:spPr>
            <a:xfrm>
              <a:off x="6553376" y="846823"/>
              <a:ext cx="2992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CA0B46"/>
                  </a:solidFill>
                </a:rPr>
                <a:t>1. Ý nội dung 2</a:t>
              </a:r>
              <a:endParaRPr lang="vi-VN" sz="3200" b="1">
                <a:solidFill>
                  <a:srgbClr val="CA0B46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F6E41CB-7D85-4240-9057-5993E7626D0A}"/>
                </a:ext>
              </a:extLst>
            </p:cNvPr>
            <p:cNvSpPr txBox="1"/>
            <p:nvPr/>
          </p:nvSpPr>
          <p:spPr>
            <a:xfrm>
              <a:off x="6973455" y="1485487"/>
              <a:ext cx="236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Nhập nội dung nhá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C15AAF-3173-4D7D-B1D4-BC0E08FEC6D2}"/>
              </a:ext>
            </a:extLst>
          </p:cNvPr>
          <p:cNvGrpSpPr/>
          <p:nvPr/>
        </p:nvGrpSpPr>
        <p:grpSpPr>
          <a:xfrm>
            <a:off x="6553375" y="2358067"/>
            <a:ext cx="2992247" cy="1007996"/>
            <a:chOff x="6553376" y="2627340"/>
            <a:chExt cx="2992247" cy="10079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531539-87C9-4393-B0A6-B3F22F184349}"/>
                </a:ext>
              </a:extLst>
            </p:cNvPr>
            <p:cNvSpPr txBox="1"/>
            <p:nvPr/>
          </p:nvSpPr>
          <p:spPr>
            <a:xfrm>
              <a:off x="6553376" y="2627340"/>
              <a:ext cx="2992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CA0B46"/>
                  </a:solidFill>
                </a:rPr>
                <a:t>2. Ý nội dung 2</a:t>
              </a:r>
              <a:endParaRPr lang="vi-VN" sz="3200" b="1">
                <a:solidFill>
                  <a:srgbClr val="CA0B46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4CBAA4-CE9B-4A80-8DBB-DE24E9D314A3}"/>
                </a:ext>
              </a:extLst>
            </p:cNvPr>
            <p:cNvSpPr txBox="1"/>
            <p:nvPr/>
          </p:nvSpPr>
          <p:spPr>
            <a:xfrm>
              <a:off x="6973455" y="3266004"/>
              <a:ext cx="236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Nhập nội dung nhá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4F5D4A-AE1E-4DAE-A119-890A27F933EB}"/>
              </a:ext>
            </a:extLst>
          </p:cNvPr>
          <p:cNvGrpSpPr/>
          <p:nvPr/>
        </p:nvGrpSpPr>
        <p:grpSpPr>
          <a:xfrm>
            <a:off x="6553376" y="5469397"/>
            <a:ext cx="2992247" cy="1007996"/>
            <a:chOff x="6553376" y="5469397"/>
            <a:chExt cx="2992247" cy="10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0B199A-89DE-4246-B922-1AFCAED5C68F}"/>
                </a:ext>
              </a:extLst>
            </p:cNvPr>
            <p:cNvSpPr txBox="1"/>
            <p:nvPr/>
          </p:nvSpPr>
          <p:spPr>
            <a:xfrm>
              <a:off x="6553376" y="5469397"/>
              <a:ext cx="2992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CA0B46"/>
                  </a:solidFill>
                </a:rPr>
                <a:t>4. Ý nội dung 1</a:t>
              </a:r>
              <a:endParaRPr lang="vi-VN" sz="3200" b="1">
                <a:solidFill>
                  <a:srgbClr val="CA0B46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9A037D-4D1F-4ABD-8FFA-2AB6F78DFD9E}"/>
                </a:ext>
              </a:extLst>
            </p:cNvPr>
            <p:cNvSpPr txBox="1"/>
            <p:nvPr/>
          </p:nvSpPr>
          <p:spPr>
            <a:xfrm>
              <a:off x="6973455" y="6108061"/>
              <a:ext cx="236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Nhập nội dung nhá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97AA2A-70CD-48EA-8637-5840FC6686EF}"/>
              </a:ext>
            </a:extLst>
          </p:cNvPr>
          <p:cNvGrpSpPr/>
          <p:nvPr/>
        </p:nvGrpSpPr>
        <p:grpSpPr>
          <a:xfrm>
            <a:off x="6553375" y="3946010"/>
            <a:ext cx="2992247" cy="1007996"/>
            <a:chOff x="6553376" y="4168570"/>
            <a:chExt cx="2992247" cy="10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5B9CF5-0381-41EA-8858-1739898F57B7}"/>
                </a:ext>
              </a:extLst>
            </p:cNvPr>
            <p:cNvSpPr txBox="1"/>
            <p:nvPr/>
          </p:nvSpPr>
          <p:spPr>
            <a:xfrm>
              <a:off x="6553376" y="4168570"/>
              <a:ext cx="2992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CA0B46"/>
                  </a:solidFill>
                </a:rPr>
                <a:t>3. Ý nội dung 2</a:t>
              </a:r>
              <a:endParaRPr lang="vi-VN" sz="3200" b="1">
                <a:solidFill>
                  <a:srgbClr val="CA0B46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8719A-C1A1-46C1-83A1-9CFB21930E3D}"/>
                </a:ext>
              </a:extLst>
            </p:cNvPr>
            <p:cNvSpPr txBox="1"/>
            <p:nvPr/>
          </p:nvSpPr>
          <p:spPr>
            <a:xfrm>
              <a:off x="6973455" y="4807234"/>
              <a:ext cx="236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Nhập nội dung nhá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489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BB2DC3-A8FF-4C92-8208-3E6E62DEB0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E68C8-0851-4B4E-A5F2-743C4B6B4F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98CA8-7BB2-4832-A8E9-C7172227F04C}"/>
              </a:ext>
            </a:extLst>
          </p:cNvPr>
          <p:cNvSpPr txBox="1"/>
          <p:nvPr/>
        </p:nvSpPr>
        <p:spPr>
          <a:xfrm>
            <a:off x="674607" y="2921168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/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/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/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/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/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/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/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/>
                </a:solidFill>
                <a:latin typeface="Monoton" pitchFamily="2" charset="0"/>
              </a:rPr>
              <a:t>s</a:t>
            </a:r>
            <a:endParaRPr lang="ko-KR" altLang="en-US" sz="6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C75126-8602-49DC-B59F-C7D8104640EA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rgbClr val="15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F01F08-2F87-488F-A66F-CC36711B4659}"/>
              </a:ext>
            </a:extLst>
          </p:cNvPr>
          <p:cNvSpPr txBox="1"/>
          <p:nvPr/>
        </p:nvSpPr>
        <p:spPr>
          <a:xfrm>
            <a:off x="674607" y="4462270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>
                    <a:alpha val="32000"/>
                  </a:srgbClr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>
                    <a:alpha val="32000"/>
                  </a:srgbClr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>
                    <a:alpha val="32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>
                    <a:alpha val="32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>
                    <a:alpha val="32000"/>
                  </a:srgbClr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>
                    <a:alpha val="32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>
                    <a:alpha val="32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>
                    <a:alpha val="32000"/>
                  </a:srgbClr>
                </a:solidFill>
                <a:latin typeface="Monoton" pitchFamily="2" charset="0"/>
              </a:rPr>
              <a:t>s</a:t>
            </a:r>
            <a:endParaRPr lang="ko-KR" altLang="en-US" sz="6000" dirty="0">
              <a:solidFill>
                <a:schemeClr val="tx1">
                  <a:alpha val="32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A7B7B-92B5-45BB-AAB5-8DF653C900DD}"/>
              </a:ext>
            </a:extLst>
          </p:cNvPr>
          <p:cNvSpPr txBox="1"/>
          <p:nvPr/>
        </p:nvSpPr>
        <p:spPr>
          <a:xfrm>
            <a:off x="674607" y="2159169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>
                    <a:alpha val="43000"/>
                  </a:srgbClr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>
                    <a:alpha val="43000"/>
                  </a:srgbClr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>
                    <a:alpha val="43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>
                    <a:alpha val="43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>
                    <a:alpha val="43000"/>
                  </a:srgbClr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>
                    <a:alpha val="43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>
                    <a:alpha val="43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>
                    <a:alpha val="43000"/>
                  </a:srgbClr>
                </a:solidFill>
                <a:latin typeface="Monoton" pitchFamily="2" charset="0"/>
              </a:rPr>
              <a:t>s</a:t>
            </a:r>
            <a:endParaRPr lang="ko-KR" altLang="en-US" sz="60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89D47-F6FA-4AE9-8B19-6C5EC2AC94C9}"/>
              </a:ext>
            </a:extLst>
          </p:cNvPr>
          <p:cNvSpPr txBox="1"/>
          <p:nvPr/>
        </p:nvSpPr>
        <p:spPr>
          <a:xfrm>
            <a:off x="674607" y="1430867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>
                    <a:alpha val="32000"/>
                  </a:srgbClr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>
                    <a:alpha val="32000"/>
                  </a:srgbClr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>
                    <a:alpha val="32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>
                    <a:alpha val="32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>
                    <a:alpha val="32000"/>
                  </a:srgbClr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>
                    <a:alpha val="32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>
                    <a:alpha val="32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>
                    <a:alpha val="32000"/>
                  </a:srgbClr>
                </a:solidFill>
                <a:latin typeface="Monoton" pitchFamily="2" charset="0"/>
              </a:rPr>
              <a:t>s</a:t>
            </a:r>
            <a:endParaRPr lang="ko-KR" altLang="en-US" sz="6000" dirty="0">
              <a:solidFill>
                <a:schemeClr val="tx1">
                  <a:alpha val="32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AE956-64BB-4AA1-977A-8D0146C2E3BD}"/>
              </a:ext>
            </a:extLst>
          </p:cNvPr>
          <p:cNvSpPr txBox="1"/>
          <p:nvPr/>
        </p:nvSpPr>
        <p:spPr>
          <a:xfrm>
            <a:off x="674607" y="3683169"/>
            <a:ext cx="4701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rgbClr val="DC084A">
                    <a:alpha val="43000"/>
                  </a:srgbClr>
                </a:solidFill>
                <a:latin typeface="Monoton" pitchFamily="2" charset="0"/>
              </a:rPr>
              <a:t>C</a:t>
            </a:r>
            <a:r>
              <a:rPr lang="en-US" altLang="ko-KR" sz="6000">
                <a:solidFill>
                  <a:srgbClr val="049EB9">
                    <a:alpha val="43000"/>
                  </a:srgbClr>
                </a:solidFill>
                <a:latin typeface="Monoton" pitchFamily="2" charset="0"/>
              </a:rPr>
              <a:t>o</a:t>
            </a:r>
            <a:r>
              <a:rPr lang="en-US" altLang="ko-KR" sz="6000">
                <a:solidFill>
                  <a:srgbClr val="DD769C">
                    <a:alpha val="43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75AE80">
                    <a:alpha val="43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5F1D75">
                    <a:alpha val="43000"/>
                  </a:srgbClr>
                </a:solidFill>
                <a:latin typeface="Monoton" pitchFamily="2" charset="0"/>
              </a:rPr>
              <a:t>e</a:t>
            </a:r>
            <a:r>
              <a:rPr lang="en-US" altLang="ko-KR" sz="6000">
                <a:solidFill>
                  <a:srgbClr val="D76815">
                    <a:alpha val="43000"/>
                  </a:srgbClr>
                </a:solidFill>
                <a:latin typeface="Monoton" pitchFamily="2" charset="0"/>
              </a:rPr>
              <a:t>n</a:t>
            </a:r>
            <a:r>
              <a:rPr lang="en-US" altLang="ko-KR" sz="6000">
                <a:solidFill>
                  <a:srgbClr val="16A693">
                    <a:alpha val="43000"/>
                  </a:srgbClr>
                </a:solidFill>
                <a:latin typeface="Monoton" pitchFamily="2" charset="0"/>
              </a:rPr>
              <a:t>t</a:t>
            </a:r>
            <a:r>
              <a:rPr lang="en-US" altLang="ko-KR" sz="6000">
                <a:solidFill>
                  <a:srgbClr val="DD9D1A">
                    <a:alpha val="43000"/>
                  </a:srgbClr>
                </a:solidFill>
                <a:latin typeface="Monoton" pitchFamily="2" charset="0"/>
              </a:rPr>
              <a:t>s</a:t>
            </a:r>
            <a:endParaRPr lang="ko-KR" altLang="en-US" sz="6000" dirty="0">
              <a:solidFill>
                <a:schemeClr val="tx1">
                  <a:alpha val="43000"/>
                </a:schemeClr>
              </a:solidFill>
            </a:endParaRPr>
          </a:p>
        </p:txBody>
      </p:sp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6BA8479-5422-4F90-9103-06C7DE97D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17" b="24853" l="45999" r="53866">
                        <a14:foregroundMark x1="51061" y1="19697" x2="51061" y2="1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6" t="11088" r="45151" b="73617"/>
          <a:stretch/>
        </p:blipFill>
        <p:spPr>
          <a:xfrm>
            <a:off x="2654996" y="5477933"/>
            <a:ext cx="740947" cy="576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479022-4C9D-4D4E-8119-437078BE1ABA}"/>
              </a:ext>
            </a:extLst>
          </p:cNvPr>
          <p:cNvSpPr txBox="1"/>
          <p:nvPr/>
        </p:nvSpPr>
        <p:spPr>
          <a:xfrm>
            <a:off x="1412570" y="297823"/>
            <a:ext cx="32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76689"/>
                </a:solidFill>
              </a:rPr>
              <a:t>NỘI DUNG 2</a:t>
            </a:r>
            <a:endParaRPr lang="vi-VN" sz="4000" b="1">
              <a:solidFill>
                <a:srgbClr val="C7668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55B1A-08A0-4508-891C-09A17450DAA7}"/>
              </a:ext>
            </a:extLst>
          </p:cNvPr>
          <p:cNvSpPr txBox="1"/>
          <p:nvPr/>
        </p:nvSpPr>
        <p:spPr>
          <a:xfrm>
            <a:off x="6645739" y="1138479"/>
            <a:ext cx="5208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DBBDC9"/>
                </a:solidFill>
              </a:rPr>
              <a:t>Thuyết trình ở đây nhó</a:t>
            </a:r>
            <a:endParaRPr lang="vi-VN" sz="3200" b="1">
              <a:solidFill>
                <a:srgbClr val="DBBDC9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EA15183-7A05-43D3-B613-29FD03BE4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8" r="174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9">
            <a:extLst>
              <a:ext uri="{FF2B5EF4-FFF2-40B4-BE49-F238E27FC236}">
                <a16:creationId xmlns:a16="http://schemas.microsoft.com/office/drawing/2014/main" id="{606AAE5E-6783-4ED5-AD53-ADFF535B626D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FBC6085B-F9B6-4ACE-A6CB-8EBE1BFD26C0}"/>
              </a:ext>
            </a:extLst>
          </p:cNvPr>
          <p:cNvSpPr/>
          <p:nvPr/>
        </p:nvSpPr>
        <p:spPr>
          <a:xfrm>
            <a:off x="291078" y="534085"/>
            <a:ext cx="2365063" cy="530942"/>
          </a:xfrm>
          <a:prstGeom prst="rect">
            <a:avLst/>
          </a:prstGeom>
          <a:solidFill>
            <a:srgbClr val="F3D7F9"/>
          </a:solidFill>
          <a:ln w="31750">
            <a:solidFill>
              <a:srgbClr val="9B4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rgbClr val="A27086"/>
                </a:solidFill>
              </a:rPr>
              <a:t>NỘI DUNG 3</a:t>
            </a:r>
            <a:endParaRPr lang="ko-KR" altLang="en-US" sz="2800" b="1">
              <a:solidFill>
                <a:srgbClr val="A27086"/>
              </a:solidFill>
            </a:endParaRPr>
          </a:p>
        </p:txBody>
      </p:sp>
      <p:sp>
        <p:nvSpPr>
          <p:cNvPr id="26" name="Thanh 1">
            <a:extLst>
              <a:ext uri="{FF2B5EF4-FFF2-40B4-BE49-F238E27FC236}">
                <a16:creationId xmlns:a16="http://schemas.microsoft.com/office/drawing/2014/main" id="{D59040B4-FBF7-49ED-8B55-3333F0816364}"/>
              </a:ext>
            </a:extLst>
          </p:cNvPr>
          <p:cNvSpPr/>
          <p:nvPr/>
        </p:nvSpPr>
        <p:spPr>
          <a:xfrm>
            <a:off x="291078" y="5171865"/>
            <a:ext cx="8167122" cy="53094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>
                <a:solidFill>
                  <a:schemeClr val="bg1"/>
                </a:solidFill>
              </a:rPr>
              <a:t>Hãy viết câu từ gì đó nhé mình chịu </a:t>
            </a:r>
            <a:endParaRPr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6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40FA80-BFD2-4645-B180-868689F157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5F73F1-DD7A-4A20-82B5-925871345422}"/>
              </a:ext>
            </a:extLst>
          </p:cNvPr>
          <p:cNvSpPr/>
          <p:nvPr/>
        </p:nvSpPr>
        <p:spPr>
          <a:xfrm>
            <a:off x="289560" y="411480"/>
            <a:ext cx="11612880" cy="6035040"/>
          </a:xfrm>
          <a:prstGeom prst="roundRect">
            <a:avLst>
              <a:gd name="adj" fmla="val 4293"/>
            </a:avLst>
          </a:prstGeom>
          <a:solidFill>
            <a:schemeClr val="bg1"/>
          </a:solidFill>
          <a:ln w="57150">
            <a:solidFill>
              <a:srgbClr val="9B4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157E08A1-21E8-449B-91D6-D7DA01D6EA98}"/>
              </a:ext>
            </a:extLst>
          </p:cNvPr>
          <p:cNvSpPr/>
          <p:nvPr/>
        </p:nvSpPr>
        <p:spPr>
          <a:xfrm>
            <a:off x="289560" y="411480"/>
            <a:ext cx="11612880" cy="853440"/>
          </a:xfrm>
          <a:prstGeom prst="round2SameRect">
            <a:avLst/>
          </a:prstGeom>
          <a:solidFill>
            <a:srgbClr val="9B4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NỘI DUNG 4</a:t>
            </a:r>
            <a:endParaRPr lang="vi-VN" sz="4000" b="1"/>
          </a:p>
        </p:txBody>
      </p:sp>
      <p:pic>
        <p:nvPicPr>
          <p:cNvPr id="12" name="DISCO">
            <a:extLst>
              <a:ext uri="{FF2B5EF4-FFF2-40B4-BE49-F238E27FC236}">
                <a16:creationId xmlns:a16="http://schemas.microsoft.com/office/drawing/2014/main" id="{5AD51E3A-3AE5-421A-BF09-F70DA1DF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4809">
            <a:off x="10582431" y="194163"/>
            <a:ext cx="1577603" cy="456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Ổ đĩa">
            <a:extLst>
              <a:ext uri="{FF2B5EF4-FFF2-40B4-BE49-F238E27FC236}">
                <a16:creationId xmlns:a16="http://schemas.microsoft.com/office/drawing/2014/main" id="{76226CB1-5814-4DC4-8574-965174B56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2" y="5537599"/>
            <a:ext cx="1497925" cy="1114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BTS">
            <a:extLst>
              <a:ext uri="{FF2B5EF4-FFF2-40B4-BE49-F238E27FC236}">
                <a16:creationId xmlns:a16="http://schemas.microsoft.com/office/drawing/2014/main" id="{241E6F15-51F4-48B3-B3CC-A895E5BFB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410">
            <a:off x="9593581" y="5724479"/>
            <a:ext cx="2589358" cy="10168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Lightstich">
            <a:extLst>
              <a:ext uri="{FF2B5EF4-FFF2-40B4-BE49-F238E27FC236}">
                <a16:creationId xmlns:a16="http://schemas.microsoft.com/office/drawing/2014/main" id="{A39325DB-9132-4B74-A9E2-A258F90AF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4774">
            <a:off x="148149" y="-101923"/>
            <a:ext cx="660468" cy="10491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65726-83D4-4995-B930-9C7AC9146041}"/>
              </a:ext>
            </a:extLst>
          </p:cNvPr>
          <p:cNvSpPr/>
          <p:nvPr/>
        </p:nvSpPr>
        <p:spPr>
          <a:xfrm>
            <a:off x="6155412" y="6865066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6053428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A17F59-FEBB-4683-9D2A-446B304602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AD645-924C-43CA-9325-08A85C329E7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BTS">
            <a:extLst>
              <a:ext uri="{FF2B5EF4-FFF2-40B4-BE49-F238E27FC236}">
                <a16:creationId xmlns:a16="http://schemas.microsoft.com/office/drawing/2014/main" id="{A95D594A-133D-4089-A35B-4A5E5EEC8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410">
            <a:off x="9761222" y="-1126456"/>
            <a:ext cx="2589358" cy="10168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8481BB5-3663-4525-980E-7F62C80C13AB}"/>
              </a:ext>
            </a:extLst>
          </p:cNvPr>
          <p:cNvSpPr/>
          <p:nvPr/>
        </p:nvSpPr>
        <p:spPr>
          <a:xfrm>
            <a:off x="1264920" y="1935480"/>
            <a:ext cx="3154680" cy="2987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742BC-EC0D-4E75-884B-4663D74BFAF3}"/>
              </a:ext>
            </a:extLst>
          </p:cNvPr>
          <p:cNvSpPr/>
          <p:nvPr/>
        </p:nvSpPr>
        <p:spPr>
          <a:xfrm>
            <a:off x="7566660" y="1889760"/>
            <a:ext cx="3154680" cy="2987040"/>
          </a:xfrm>
          <a:prstGeom prst="ellipse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8EC94-912F-4B84-BE1A-E79B45D33339}"/>
              </a:ext>
            </a:extLst>
          </p:cNvPr>
          <p:cNvSpPr/>
          <p:nvPr/>
        </p:nvSpPr>
        <p:spPr>
          <a:xfrm>
            <a:off x="2179320" y="853440"/>
            <a:ext cx="1325880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8396"/>
                </a:solidFill>
              </a:rPr>
              <a:t>NHÓM 1</a:t>
            </a:r>
            <a:endParaRPr lang="vi-VN" sz="2400" b="1">
              <a:solidFill>
                <a:srgbClr val="A7839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75234-EDC5-4128-AC81-32F61450E70F}"/>
              </a:ext>
            </a:extLst>
          </p:cNvPr>
          <p:cNvSpPr/>
          <p:nvPr/>
        </p:nvSpPr>
        <p:spPr>
          <a:xfrm>
            <a:off x="8534400" y="853440"/>
            <a:ext cx="1325880" cy="51816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NHÓM 2</a:t>
            </a:r>
            <a:endParaRPr lang="vi-VN" sz="2000" b="1"/>
          </a:p>
        </p:txBody>
      </p:sp>
      <p:pic>
        <p:nvPicPr>
          <p:cNvPr id="32" name="Picture 3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8BB0E6E8-E5D9-448A-9AE8-8213E22FF6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t="10333" r="27833" b="4333"/>
          <a:stretch/>
        </p:blipFill>
        <p:spPr>
          <a:xfrm>
            <a:off x="1748366" y="2315231"/>
            <a:ext cx="2271043" cy="22275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624875A-1D91-4804-A05E-54F9A0972C95}"/>
              </a:ext>
            </a:extLst>
          </p:cNvPr>
          <p:cNvSpPr/>
          <p:nvPr/>
        </p:nvSpPr>
        <p:spPr>
          <a:xfrm>
            <a:off x="0" y="4922519"/>
            <a:ext cx="5746046" cy="193548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5" name="Picture 34" descr="A picture containing weapon&#10;&#10;Description automatically generated">
            <a:extLst>
              <a:ext uri="{FF2B5EF4-FFF2-40B4-BE49-F238E27FC236}">
                <a16:creationId xmlns:a16="http://schemas.microsoft.com/office/drawing/2014/main" id="{31D4E7EE-112D-48CB-BD23-EC8D675CA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4" r="27160"/>
          <a:stretch/>
        </p:blipFill>
        <p:spPr>
          <a:xfrm>
            <a:off x="7905679" y="2060639"/>
            <a:ext cx="2476641" cy="240144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B4613B8-9264-4BA2-85ED-34B913317D58}"/>
              </a:ext>
            </a:extLst>
          </p:cNvPr>
          <p:cNvSpPr/>
          <p:nvPr/>
        </p:nvSpPr>
        <p:spPr>
          <a:xfrm>
            <a:off x="6095128" y="4876799"/>
            <a:ext cx="6096000" cy="1981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B980D-B19E-4F32-B0F3-6B7C583BEB4D}"/>
              </a:ext>
            </a:extLst>
          </p:cNvPr>
          <p:cNvSpPr/>
          <p:nvPr/>
        </p:nvSpPr>
        <p:spPr>
          <a:xfrm>
            <a:off x="12192000" y="0"/>
            <a:ext cx="6096000" cy="6858000"/>
          </a:xfrm>
          <a:prstGeom prst="rect">
            <a:avLst/>
          </a:prstGeom>
          <a:solidFill>
            <a:srgbClr val="A27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091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accel="37000" decel="57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25000" decel="52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uiExpand="1" build="allAtOnce" animBg="1"/>
      <p:bldP spid="10" grpId="0" build="allAtOnce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A17F59-FEBB-4683-9D2A-446B304602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AD645-924C-43CA-9325-08A85C329E7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BTS">
            <a:extLst>
              <a:ext uri="{FF2B5EF4-FFF2-40B4-BE49-F238E27FC236}">
                <a16:creationId xmlns:a16="http://schemas.microsoft.com/office/drawing/2014/main" id="{A95D594A-133D-4089-A35B-4A5E5EEC8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410">
            <a:off x="9761222" y="-1126456"/>
            <a:ext cx="2589358" cy="10168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8481BB5-3663-4525-980E-7F62C80C13AB}"/>
              </a:ext>
            </a:extLst>
          </p:cNvPr>
          <p:cNvSpPr/>
          <p:nvPr/>
        </p:nvSpPr>
        <p:spPr>
          <a:xfrm>
            <a:off x="1264920" y="1935480"/>
            <a:ext cx="3154680" cy="2987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742BC-EC0D-4E75-884B-4663D74BFAF3}"/>
              </a:ext>
            </a:extLst>
          </p:cNvPr>
          <p:cNvSpPr/>
          <p:nvPr/>
        </p:nvSpPr>
        <p:spPr>
          <a:xfrm>
            <a:off x="7566660" y="1889760"/>
            <a:ext cx="3154680" cy="2987040"/>
          </a:xfrm>
          <a:prstGeom prst="ellipse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8EC94-912F-4B84-BE1A-E79B45D33339}"/>
              </a:ext>
            </a:extLst>
          </p:cNvPr>
          <p:cNvSpPr/>
          <p:nvPr/>
        </p:nvSpPr>
        <p:spPr>
          <a:xfrm>
            <a:off x="2179320" y="853440"/>
            <a:ext cx="1325880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8396"/>
                </a:solidFill>
              </a:rPr>
              <a:t>NHÓM 1</a:t>
            </a:r>
            <a:endParaRPr lang="vi-VN" sz="2400" b="1">
              <a:solidFill>
                <a:srgbClr val="A7839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75234-EDC5-4128-AC81-32F61450E70F}"/>
              </a:ext>
            </a:extLst>
          </p:cNvPr>
          <p:cNvSpPr/>
          <p:nvPr/>
        </p:nvSpPr>
        <p:spPr>
          <a:xfrm>
            <a:off x="8534400" y="853440"/>
            <a:ext cx="1325880" cy="51816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NHÓM 2</a:t>
            </a:r>
            <a:endParaRPr lang="vi-VN" sz="2000" b="1"/>
          </a:p>
        </p:txBody>
      </p:sp>
      <p:pic>
        <p:nvPicPr>
          <p:cNvPr id="32" name="Picture 3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8BB0E6E8-E5D9-448A-9AE8-8213E22FF6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t="10333" r="27833" b="4333"/>
          <a:stretch/>
        </p:blipFill>
        <p:spPr>
          <a:xfrm>
            <a:off x="1748366" y="2315231"/>
            <a:ext cx="2271043" cy="22275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624875A-1D91-4804-A05E-54F9A0972C95}"/>
              </a:ext>
            </a:extLst>
          </p:cNvPr>
          <p:cNvSpPr/>
          <p:nvPr/>
        </p:nvSpPr>
        <p:spPr>
          <a:xfrm>
            <a:off x="0" y="4922519"/>
            <a:ext cx="5746046" cy="193548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5" name="Picture 34" descr="A picture containing weapon&#10;&#10;Description automatically generated">
            <a:extLst>
              <a:ext uri="{FF2B5EF4-FFF2-40B4-BE49-F238E27FC236}">
                <a16:creationId xmlns:a16="http://schemas.microsoft.com/office/drawing/2014/main" id="{31D4E7EE-112D-48CB-BD23-EC8D675CA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4" r="27160"/>
          <a:stretch/>
        </p:blipFill>
        <p:spPr>
          <a:xfrm>
            <a:off x="7905679" y="2060639"/>
            <a:ext cx="2476641" cy="240144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B4613B8-9264-4BA2-85ED-34B913317D58}"/>
              </a:ext>
            </a:extLst>
          </p:cNvPr>
          <p:cNvSpPr/>
          <p:nvPr/>
        </p:nvSpPr>
        <p:spPr>
          <a:xfrm>
            <a:off x="6095128" y="4876799"/>
            <a:ext cx="6096000" cy="1981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B980D-B19E-4F32-B0F3-6B7C583BEB4D}"/>
              </a:ext>
            </a:extLst>
          </p:cNvPr>
          <p:cNvSpPr/>
          <p:nvPr/>
        </p:nvSpPr>
        <p:spPr>
          <a:xfrm>
            <a:off x="6094256" y="0"/>
            <a:ext cx="6096000" cy="6858000"/>
          </a:xfrm>
          <a:prstGeom prst="rect">
            <a:avLst/>
          </a:prstGeom>
          <a:solidFill>
            <a:srgbClr val="A27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E9B2F3-766D-4890-AC68-5F4E767EA9FD}"/>
              </a:ext>
            </a:extLst>
          </p:cNvPr>
          <p:cNvSpPr/>
          <p:nvPr/>
        </p:nvSpPr>
        <p:spPr>
          <a:xfrm>
            <a:off x="-6091124" y="0"/>
            <a:ext cx="6096000" cy="6858000"/>
          </a:xfrm>
          <a:prstGeom prst="rect">
            <a:avLst/>
          </a:prstGeom>
          <a:solidFill>
            <a:srgbClr val="A27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5D73F-B709-486C-91B1-63415300AD62}"/>
              </a:ext>
            </a:extLst>
          </p:cNvPr>
          <p:cNvSpPr txBox="1"/>
          <p:nvPr/>
        </p:nvSpPr>
        <p:spPr>
          <a:xfrm>
            <a:off x="8063051" y="561050"/>
            <a:ext cx="2158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Kết luận </a:t>
            </a:r>
            <a:endParaRPr lang="vi-VN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32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A17F59-FEBB-4683-9D2A-446B304602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AD645-924C-43CA-9325-08A85C329E7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BTS">
            <a:extLst>
              <a:ext uri="{FF2B5EF4-FFF2-40B4-BE49-F238E27FC236}">
                <a16:creationId xmlns:a16="http://schemas.microsoft.com/office/drawing/2014/main" id="{A95D594A-133D-4089-A35B-4A5E5EEC8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410">
            <a:off x="9761222" y="-1126456"/>
            <a:ext cx="2589358" cy="10168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8481BB5-3663-4525-980E-7F62C80C13AB}"/>
              </a:ext>
            </a:extLst>
          </p:cNvPr>
          <p:cNvSpPr/>
          <p:nvPr/>
        </p:nvSpPr>
        <p:spPr>
          <a:xfrm>
            <a:off x="1264920" y="1935480"/>
            <a:ext cx="3154680" cy="2987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742BC-EC0D-4E75-884B-4663D74BFAF3}"/>
              </a:ext>
            </a:extLst>
          </p:cNvPr>
          <p:cNvSpPr/>
          <p:nvPr/>
        </p:nvSpPr>
        <p:spPr>
          <a:xfrm>
            <a:off x="7566660" y="1889760"/>
            <a:ext cx="3154680" cy="2987040"/>
          </a:xfrm>
          <a:prstGeom prst="ellipse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8EC94-912F-4B84-BE1A-E79B45D33339}"/>
              </a:ext>
            </a:extLst>
          </p:cNvPr>
          <p:cNvSpPr/>
          <p:nvPr/>
        </p:nvSpPr>
        <p:spPr>
          <a:xfrm>
            <a:off x="2179320" y="853440"/>
            <a:ext cx="1325880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8396"/>
                </a:solidFill>
              </a:rPr>
              <a:t>NHÓM 1</a:t>
            </a:r>
            <a:endParaRPr lang="vi-VN" sz="2400" b="1">
              <a:solidFill>
                <a:srgbClr val="A7839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75234-EDC5-4128-AC81-32F61450E70F}"/>
              </a:ext>
            </a:extLst>
          </p:cNvPr>
          <p:cNvSpPr/>
          <p:nvPr/>
        </p:nvSpPr>
        <p:spPr>
          <a:xfrm>
            <a:off x="8534400" y="853440"/>
            <a:ext cx="1325880" cy="51816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NHÓM 2</a:t>
            </a:r>
            <a:endParaRPr lang="vi-VN" sz="2000" b="1"/>
          </a:p>
        </p:txBody>
      </p:sp>
      <p:pic>
        <p:nvPicPr>
          <p:cNvPr id="32" name="Picture 3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8BB0E6E8-E5D9-448A-9AE8-8213E22FF6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t="10333" r="27833" b="4333"/>
          <a:stretch/>
        </p:blipFill>
        <p:spPr>
          <a:xfrm>
            <a:off x="1748366" y="2315231"/>
            <a:ext cx="2271043" cy="22275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624875A-1D91-4804-A05E-54F9A0972C95}"/>
              </a:ext>
            </a:extLst>
          </p:cNvPr>
          <p:cNvSpPr/>
          <p:nvPr/>
        </p:nvSpPr>
        <p:spPr>
          <a:xfrm>
            <a:off x="0" y="4922519"/>
            <a:ext cx="5746046" cy="193548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5" name="Picture 34" descr="A picture containing weapon&#10;&#10;Description automatically generated">
            <a:extLst>
              <a:ext uri="{FF2B5EF4-FFF2-40B4-BE49-F238E27FC236}">
                <a16:creationId xmlns:a16="http://schemas.microsoft.com/office/drawing/2014/main" id="{31D4E7EE-112D-48CB-BD23-EC8D675CA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4" r="27160"/>
          <a:stretch/>
        </p:blipFill>
        <p:spPr>
          <a:xfrm>
            <a:off x="7905679" y="2060639"/>
            <a:ext cx="2476641" cy="240144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B4613B8-9264-4BA2-85ED-34B913317D58}"/>
              </a:ext>
            </a:extLst>
          </p:cNvPr>
          <p:cNvSpPr/>
          <p:nvPr/>
        </p:nvSpPr>
        <p:spPr>
          <a:xfrm>
            <a:off x="6095128" y="4876799"/>
            <a:ext cx="6096000" cy="1981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029C3-4230-4994-B6F8-DCE33B4946C2}"/>
              </a:ext>
            </a:extLst>
          </p:cNvPr>
          <p:cNvSpPr/>
          <p:nvPr/>
        </p:nvSpPr>
        <p:spPr>
          <a:xfrm>
            <a:off x="0" y="-45720"/>
            <a:ext cx="6096000" cy="6858000"/>
          </a:xfrm>
          <a:prstGeom prst="rect">
            <a:avLst/>
          </a:prstGeom>
          <a:solidFill>
            <a:srgbClr val="A27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6A1D06-E5CC-447B-94A2-E38DC090A78D}"/>
              </a:ext>
            </a:extLst>
          </p:cNvPr>
          <p:cNvSpPr/>
          <p:nvPr/>
        </p:nvSpPr>
        <p:spPr>
          <a:xfrm>
            <a:off x="12192000" y="0"/>
            <a:ext cx="6096000" cy="6858000"/>
          </a:xfrm>
          <a:prstGeom prst="rect">
            <a:avLst/>
          </a:prstGeom>
          <a:solidFill>
            <a:srgbClr val="A27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3D3C1-1A9B-492B-A55A-29314D4821F4}"/>
              </a:ext>
            </a:extLst>
          </p:cNvPr>
          <p:cNvSpPr txBox="1"/>
          <p:nvPr/>
        </p:nvSpPr>
        <p:spPr>
          <a:xfrm>
            <a:off x="14160795" y="561050"/>
            <a:ext cx="2158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Kết luận </a:t>
            </a:r>
            <a:endParaRPr lang="vi-VN" sz="4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7A102-FD0E-446A-BF22-15FF5A82B1D1}"/>
              </a:ext>
            </a:extLst>
          </p:cNvPr>
          <p:cNvSpPr txBox="1"/>
          <p:nvPr/>
        </p:nvSpPr>
        <p:spPr>
          <a:xfrm>
            <a:off x="288994" y="694848"/>
            <a:ext cx="4968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Chèn video nếu có</a:t>
            </a:r>
            <a:endParaRPr lang="vi-VN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37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1BD322-5C6B-42B7-99C5-7A0711929A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Meroket Bersama Army, Gara-gara Kabar BTS Jadi Bintang Iklan, Saham Bank  Bukopin Melejit Tajam - Zona Jakarta">
            <a:extLst>
              <a:ext uri="{FF2B5EF4-FFF2-40B4-BE49-F238E27FC236}">
                <a16:creationId xmlns:a16="http://schemas.microsoft.com/office/drawing/2014/main" id="{E7917B7A-7870-43F5-B159-383684EFB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" t="24236" r="5163" b="33311"/>
          <a:stretch/>
        </p:blipFill>
        <p:spPr bwMode="auto">
          <a:xfrm>
            <a:off x="415636" y="3429000"/>
            <a:ext cx="1114829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FDFD27-9F65-4666-8F72-A18FAFDAEDA9}"/>
              </a:ext>
            </a:extLst>
          </p:cNvPr>
          <p:cNvSpPr txBox="1"/>
          <p:nvPr/>
        </p:nvSpPr>
        <p:spPr>
          <a:xfrm>
            <a:off x="2239712" y="421578"/>
            <a:ext cx="7500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51F32"/>
                </a:solidFill>
                <a:latin typeface="Monoton" pitchFamily="2" charset="0"/>
              </a:rPr>
              <a:t>T</a:t>
            </a:r>
            <a:r>
              <a:rPr lang="en-US" altLang="ko-KR" sz="6000" b="1">
                <a:solidFill>
                  <a:srgbClr val="6BB2B7"/>
                </a:solidFill>
                <a:latin typeface="Monoton" pitchFamily="2" charset="0"/>
              </a:rPr>
              <a:t>h</a:t>
            </a:r>
            <a:r>
              <a:rPr lang="en-US" altLang="ko-KR" sz="6000" b="1">
                <a:solidFill>
                  <a:srgbClr val="A27086"/>
                </a:solidFill>
                <a:latin typeface="Monoton" pitchFamily="2" charset="0"/>
              </a:rPr>
              <a:t>a</a:t>
            </a:r>
            <a:r>
              <a:rPr lang="en-US" altLang="ko-KR" sz="6000" b="1">
                <a:solidFill>
                  <a:srgbClr val="6B8A73"/>
                </a:solidFill>
                <a:latin typeface="Monoton" pitchFamily="2" charset="0"/>
              </a:rPr>
              <a:t>n</a:t>
            </a:r>
            <a:r>
              <a:rPr lang="en-US" altLang="ko-KR" sz="6000" b="1">
                <a:solidFill>
                  <a:srgbClr val="75AE80"/>
                </a:solidFill>
                <a:latin typeface="Monoton" pitchFamily="2" charset="0"/>
              </a:rPr>
              <a:t>k</a:t>
            </a:r>
            <a:r>
              <a:rPr lang="en-US" altLang="ko-KR" sz="6000" b="1">
                <a:solidFill>
                  <a:srgbClr val="6B526F"/>
                </a:solidFill>
                <a:latin typeface="Monoton" pitchFamily="2" charset="0"/>
              </a:rPr>
              <a:t>s</a:t>
            </a:r>
            <a:r>
              <a:rPr lang="en-US" altLang="ko-KR" sz="6000" b="1">
                <a:solidFill>
                  <a:srgbClr val="75AE80"/>
                </a:solidFill>
                <a:latin typeface="Monoton" pitchFamily="2" charset="0"/>
              </a:rPr>
              <a:t>  </a:t>
            </a:r>
            <a:r>
              <a:rPr lang="en-US" altLang="ko-KR" sz="6000" b="1">
                <a:solidFill>
                  <a:srgbClr val="9F7D5A"/>
                </a:solidFill>
                <a:latin typeface="Monoton" pitchFamily="2" charset="0"/>
              </a:rPr>
              <a:t>F</a:t>
            </a:r>
            <a:r>
              <a:rPr lang="en-US" altLang="ko-KR" sz="6000" b="1">
                <a:solidFill>
                  <a:srgbClr val="3A7E7B"/>
                </a:solidFill>
                <a:latin typeface="Monoton" pitchFamily="2" charset="0"/>
              </a:rPr>
              <a:t>o</a:t>
            </a:r>
            <a:r>
              <a:rPr lang="en-US" altLang="ko-KR" sz="6000" b="1">
                <a:solidFill>
                  <a:srgbClr val="C3A35B"/>
                </a:solidFill>
                <a:latin typeface="Monoton" pitchFamily="2" charset="0"/>
              </a:rPr>
              <a:t>r</a:t>
            </a:r>
            <a:r>
              <a:rPr lang="en-US" altLang="ko-KR" sz="6000" b="1">
                <a:solidFill>
                  <a:srgbClr val="75AE80"/>
                </a:solidFill>
                <a:latin typeface="Monoton" pitchFamily="2" charset="0"/>
              </a:rPr>
              <a:t> </a:t>
            </a:r>
            <a:r>
              <a:rPr lang="en-US" altLang="ko-KR" sz="6000" b="1">
                <a:solidFill>
                  <a:srgbClr val="651F32"/>
                </a:solidFill>
                <a:latin typeface="Monoton" pitchFamily="2" charset="0"/>
              </a:rPr>
              <a:t>W</a:t>
            </a:r>
            <a:r>
              <a:rPr lang="en-US" altLang="ko-KR" sz="6000" b="1">
                <a:solidFill>
                  <a:srgbClr val="6BB2B7"/>
                </a:solidFill>
                <a:latin typeface="Monoton" pitchFamily="2" charset="0"/>
              </a:rPr>
              <a:t>h</a:t>
            </a:r>
            <a:r>
              <a:rPr lang="en-US" altLang="ko-KR" sz="6000" b="1">
                <a:solidFill>
                  <a:srgbClr val="3A7E7B"/>
                </a:solidFill>
                <a:latin typeface="Monoton" pitchFamily="2" charset="0"/>
              </a:rPr>
              <a:t>a</a:t>
            </a:r>
            <a:r>
              <a:rPr lang="en-US" altLang="ko-KR" sz="6000" b="1">
                <a:solidFill>
                  <a:srgbClr val="6BB2B7"/>
                </a:solidFill>
                <a:latin typeface="Monoton" pitchFamily="2" charset="0"/>
              </a:rPr>
              <a:t>t</a:t>
            </a:r>
            <a:r>
              <a:rPr lang="en-US" altLang="ko-KR" sz="6000" b="1">
                <a:solidFill>
                  <a:srgbClr val="C3A35B"/>
                </a:solidFill>
                <a:latin typeface="Monoton" pitchFamily="2" charset="0"/>
              </a:rPr>
              <a:t>c</a:t>
            </a:r>
            <a:r>
              <a:rPr lang="en-US" altLang="ko-KR" sz="6000" b="1">
                <a:solidFill>
                  <a:srgbClr val="6B526F"/>
                </a:solidFill>
                <a:latin typeface="Monoton" pitchFamily="2" charset="0"/>
              </a:rPr>
              <a:t>h</a:t>
            </a:r>
            <a:r>
              <a:rPr lang="en-US" altLang="ko-KR" sz="6000" b="1">
                <a:solidFill>
                  <a:srgbClr val="699CA0"/>
                </a:solidFill>
                <a:latin typeface="Monoton" pitchFamily="2" charset="0"/>
              </a:rPr>
              <a:t>i</a:t>
            </a:r>
            <a:r>
              <a:rPr lang="en-US" altLang="ko-KR" sz="6000" b="1">
                <a:solidFill>
                  <a:srgbClr val="C3A35B"/>
                </a:solidFill>
                <a:latin typeface="Monoton" pitchFamily="2" charset="0"/>
              </a:rPr>
              <a:t>n</a:t>
            </a:r>
            <a:r>
              <a:rPr lang="en-US" altLang="ko-KR" sz="6000" b="1">
                <a:solidFill>
                  <a:srgbClr val="75AE80"/>
                </a:solidFill>
                <a:latin typeface="Monoton" pitchFamily="2" charset="0"/>
              </a:rPr>
              <a:t>g</a:t>
            </a:r>
            <a:r>
              <a:rPr lang="en-US" altLang="ko-KR" sz="6000" b="1">
                <a:solidFill>
                  <a:srgbClr val="C3A35B"/>
                </a:solidFill>
                <a:latin typeface="Monoton" pitchFamily="2" charset="0"/>
              </a:rPr>
              <a:t>!</a:t>
            </a:r>
            <a:endParaRPr lang="ko-KR" altLang="en-US" sz="6000" b="1" dirty="0">
              <a:solidFill>
                <a:srgbClr val="C3A35B"/>
              </a:solidFill>
            </a:endParaRP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F7FEB2-2AB0-4699-A2A8-2BE7AD8DD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17" b="24853" l="45999" r="53866">
                        <a14:foregroundMark x1="51061" y1="19697" x2="51061" y2="1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6" t="11088" r="45151" b="73617"/>
          <a:stretch/>
        </p:blipFill>
        <p:spPr>
          <a:xfrm>
            <a:off x="5544170" y="2179297"/>
            <a:ext cx="1103659" cy="8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668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DAE76E-EDAE-45EC-AB28-13473B20F0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B854AB-CE5E-4CDC-A414-1271C0BE4FDD}"/>
              </a:ext>
            </a:extLst>
          </p:cNvPr>
          <p:cNvGrpSpPr/>
          <p:nvPr/>
        </p:nvGrpSpPr>
        <p:grpSpPr>
          <a:xfrm rot="2313444">
            <a:off x="5072347" y="2407921"/>
            <a:ext cx="2047304" cy="2042160"/>
            <a:chOff x="5074921" y="2407921"/>
            <a:chExt cx="2047304" cy="204216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7E922DB-5668-4C09-8A07-2CC4A12E640B}"/>
                </a:ext>
              </a:extLst>
            </p:cNvPr>
            <p:cNvSpPr/>
            <p:nvPr/>
          </p:nvSpPr>
          <p:spPr>
            <a:xfrm>
              <a:off x="5074921" y="2407921"/>
              <a:ext cx="2047304" cy="2042160"/>
            </a:xfrm>
            <a:custGeom>
              <a:avLst/>
              <a:gdLst>
                <a:gd name="connsiteX0" fmla="*/ 1023461 w 2047304"/>
                <a:gd name="connsiteY0" fmla="*/ 97154 h 2042160"/>
                <a:gd name="connsiteX1" fmla="*/ 87629 w 2047304"/>
                <a:gd name="connsiteY1" fmla="*/ 1030604 h 2042160"/>
                <a:gd name="connsiteX2" fmla="*/ 1023461 w 2047304"/>
                <a:gd name="connsiteY2" fmla="*/ 1964054 h 2042160"/>
                <a:gd name="connsiteX3" fmla="*/ 1959293 w 2047304"/>
                <a:gd name="connsiteY3" fmla="*/ 1030604 h 2042160"/>
                <a:gd name="connsiteX4" fmla="*/ 1023461 w 2047304"/>
                <a:gd name="connsiteY4" fmla="*/ 97154 h 2042160"/>
                <a:gd name="connsiteX5" fmla="*/ 1023652 w 2047304"/>
                <a:gd name="connsiteY5" fmla="*/ 0 h 2042160"/>
                <a:gd name="connsiteX6" fmla="*/ 2047304 w 2047304"/>
                <a:gd name="connsiteY6" fmla="*/ 1021080 h 2042160"/>
                <a:gd name="connsiteX7" fmla="*/ 1023652 w 2047304"/>
                <a:gd name="connsiteY7" fmla="*/ 2042160 h 2042160"/>
                <a:gd name="connsiteX8" fmla="*/ 0 w 2047304"/>
                <a:gd name="connsiteY8" fmla="*/ 1021080 h 2042160"/>
                <a:gd name="connsiteX9" fmla="*/ 1023652 w 2047304"/>
                <a:gd name="connsiteY9" fmla="*/ 0 h 204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7304" h="2042160">
                  <a:moveTo>
                    <a:pt x="1023461" y="97154"/>
                  </a:moveTo>
                  <a:cubicBezTo>
                    <a:pt x="506615" y="97154"/>
                    <a:pt x="87629" y="515074"/>
                    <a:pt x="87629" y="1030604"/>
                  </a:cubicBezTo>
                  <a:cubicBezTo>
                    <a:pt x="87629" y="1546134"/>
                    <a:pt x="506615" y="1964054"/>
                    <a:pt x="1023461" y="1964054"/>
                  </a:cubicBezTo>
                  <a:cubicBezTo>
                    <a:pt x="1540307" y="1964054"/>
                    <a:pt x="1959293" y="1546134"/>
                    <a:pt x="1959293" y="1030604"/>
                  </a:cubicBezTo>
                  <a:cubicBezTo>
                    <a:pt x="1959293" y="515074"/>
                    <a:pt x="1540307" y="97154"/>
                    <a:pt x="1023461" y="97154"/>
                  </a:cubicBezTo>
                  <a:close/>
                  <a:moveTo>
                    <a:pt x="1023652" y="0"/>
                  </a:moveTo>
                  <a:cubicBezTo>
                    <a:pt x="1588999" y="0"/>
                    <a:pt x="2047304" y="457153"/>
                    <a:pt x="2047304" y="1021080"/>
                  </a:cubicBezTo>
                  <a:cubicBezTo>
                    <a:pt x="2047304" y="1585007"/>
                    <a:pt x="1588999" y="2042160"/>
                    <a:pt x="1023652" y="2042160"/>
                  </a:cubicBezTo>
                  <a:cubicBezTo>
                    <a:pt x="458305" y="2042160"/>
                    <a:pt x="0" y="1585007"/>
                    <a:pt x="0" y="1021080"/>
                  </a:cubicBezTo>
                  <a:cubicBezTo>
                    <a:pt x="0" y="457153"/>
                    <a:pt x="458305" y="0"/>
                    <a:pt x="1023652" y="0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6790F6C-93D2-4A75-B12A-907BB3EA67F0}"/>
                </a:ext>
              </a:extLst>
            </p:cNvPr>
            <p:cNvSpPr/>
            <p:nvPr/>
          </p:nvSpPr>
          <p:spPr>
            <a:xfrm>
              <a:off x="5157787" y="2488881"/>
              <a:ext cx="1881747" cy="1871327"/>
            </a:xfrm>
            <a:custGeom>
              <a:avLst/>
              <a:gdLst>
                <a:gd name="connsiteX0" fmla="*/ 931068 w 1862138"/>
                <a:gd name="connsiteY0" fmla="*/ 625792 h 1864042"/>
                <a:gd name="connsiteX1" fmla="*/ 619124 w 1862138"/>
                <a:gd name="connsiteY1" fmla="*/ 925354 h 1864042"/>
                <a:gd name="connsiteX2" fmla="*/ 931068 w 1862138"/>
                <a:gd name="connsiteY2" fmla="*/ 1224916 h 1864042"/>
                <a:gd name="connsiteX3" fmla="*/ 1243012 w 1862138"/>
                <a:gd name="connsiteY3" fmla="*/ 925354 h 1864042"/>
                <a:gd name="connsiteX4" fmla="*/ 931068 w 1862138"/>
                <a:gd name="connsiteY4" fmla="*/ 625792 h 1864042"/>
                <a:gd name="connsiteX5" fmla="*/ 931069 w 1862138"/>
                <a:gd name="connsiteY5" fmla="*/ 0 h 1864042"/>
                <a:gd name="connsiteX6" fmla="*/ 1862138 w 1862138"/>
                <a:gd name="connsiteY6" fmla="*/ 932021 h 1864042"/>
                <a:gd name="connsiteX7" fmla="*/ 931069 w 1862138"/>
                <a:gd name="connsiteY7" fmla="*/ 1864042 h 1864042"/>
                <a:gd name="connsiteX8" fmla="*/ 0 w 1862138"/>
                <a:gd name="connsiteY8" fmla="*/ 932021 h 1864042"/>
                <a:gd name="connsiteX9" fmla="*/ 931069 w 1862138"/>
                <a:gd name="connsiteY9" fmla="*/ 0 h 186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2138" h="1864042">
                  <a:moveTo>
                    <a:pt x="931068" y="625792"/>
                  </a:moveTo>
                  <a:cubicBezTo>
                    <a:pt x="758786" y="625792"/>
                    <a:pt x="619124" y="759910"/>
                    <a:pt x="619124" y="925354"/>
                  </a:cubicBezTo>
                  <a:cubicBezTo>
                    <a:pt x="619124" y="1090798"/>
                    <a:pt x="758786" y="1224916"/>
                    <a:pt x="931068" y="1224916"/>
                  </a:cubicBezTo>
                  <a:cubicBezTo>
                    <a:pt x="1103350" y="1224916"/>
                    <a:pt x="1243012" y="1090798"/>
                    <a:pt x="1243012" y="925354"/>
                  </a:cubicBezTo>
                  <a:cubicBezTo>
                    <a:pt x="1243012" y="759910"/>
                    <a:pt x="1103350" y="625792"/>
                    <a:pt x="931068" y="625792"/>
                  </a:cubicBezTo>
                  <a:close/>
                  <a:moveTo>
                    <a:pt x="931069" y="0"/>
                  </a:moveTo>
                  <a:cubicBezTo>
                    <a:pt x="1445284" y="0"/>
                    <a:pt x="1862138" y="417280"/>
                    <a:pt x="1862138" y="932021"/>
                  </a:cubicBezTo>
                  <a:cubicBezTo>
                    <a:pt x="1862138" y="1446762"/>
                    <a:pt x="1445284" y="1864042"/>
                    <a:pt x="931069" y="1864042"/>
                  </a:cubicBezTo>
                  <a:cubicBezTo>
                    <a:pt x="416854" y="1864042"/>
                    <a:pt x="0" y="1446762"/>
                    <a:pt x="0" y="932021"/>
                  </a:cubicBezTo>
                  <a:cubicBezTo>
                    <a:pt x="0" y="417280"/>
                    <a:pt x="416854" y="0"/>
                    <a:pt x="931069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695216-92ED-4569-B16A-15BE4F98F03F}"/>
                </a:ext>
              </a:extLst>
            </p:cNvPr>
            <p:cNvSpPr/>
            <p:nvPr/>
          </p:nvSpPr>
          <p:spPr>
            <a:xfrm>
              <a:off x="5785597" y="3114675"/>
              <a:ext cx="615203" cy="595313"/>
            </a:xfrm>
            <a:custGeom>
              <a:avLst/>
              <a:gdLst>
                <a:gd name="connsiteX0" fmla="*/ 304801 w 595314"/>
                <a:gd name="connsiteY0" fmla="*/ 142874 h 576262"/>
                <a:gd name="connsiteX1" fmla="*/ 154782 w 595314"/>
                <a:gd name="connsiteY1" fmla="*/ 288131 h 576262"/>
                <a:gd name="connsiteX2" fmla="*/ 304801 w 595314"/>
                <a:gd name="connsiteY2" fmla="*/ 433388 h 576262"/>
                <a:gd name="connsiteX3" fmla="*/ 454820 w 595314"/>
                <a:gd name="connsiteY3" fmla="*/ 288131 h 576262"/>
                <a:gd name="connsiteX4" fmla="*/ 304801 w 595314"/>
                <a:gd name="connsiteY4" fmla="*/ 142874 h 576262"/>
                <a:gd name="connsiteX5" fmla="*/ 297657 w 595314"/>
                <a:gd name="connsiteY5" fmla="*/ 0 h 576262"/>
                <a:gd name="connsiteX6" fmla="*/ 595314 w 595314"/>
                <a:gd name="connsiteY6" fmla="*/ 288131 h 576262"/>
                <a:gd name="connsiteX7" fmla="*/ 297657 w 595314"/>
                <a:gd name="connsiteY7" fmla="*/ 576262 h 576262"/>
                <a:gd name="connsiteX8" fmla="*/ 0 w 595314"/>
                <a:gd name="connsiteY8" fmla="*/ 288131 h 576262"/>
                <a:gd name="connsiteX9" fmla="*/ 297657 w 595314"/>
                <a:gd name="connsiteY9" fmla="*/ 0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5314" h="576262">
                  <a:moveTo>
                    <a:pt x="304801" y="142874"/>
                  </a:moveTo>
                  <a:cubicBezTo>
                    <a:pt x="221948" y="142874"/>
                    <a:pt x="154782" y="207908"/>
                    <a:pt x="154782" y="288131"/>
                  </a:cubicBezTo>
                  <a:cubicBezTo>
                    <a:pt x="154782" y="368354"/>
                    <a:pt x="221948" y="433388"/>
                    <a:pt x="304801" y="433388"/>
                  </a:cubicBezTo>
                  <a:cubicBezTo>
                    <a:pt x="387654" y="433388"/>
                    <a:pt x="454820" y="368354"/>
                    <a:pt x="454820" y="288131"/>
                  </a:cubicBezTo>
                  <a:cubicBezTo>
                    <a:pt x="454820" y="207908"/>
                    <a:pt x="387654" y="142874"/>
                    <a:pt x="304801" y="142874"/>
                  </a:cubicBezTo>
                  <a:close/>
                  <a:moveTo>
                    <a:pt x="297657" y="0"/>
                  </a:moveTo>
                  <a:cubicBezTo>
                    <a:pt x="462048" y="0"/>
                    <a:pt x="595314" y="129001"/>
                    <a:pt x="595314" y="288131"/>
                  </a:cubicBezTo>
                  <a:cubicBezTo>
                    <a:pt x="595314" y="447261"/>
                    <a:pt x="462048" y="576262"/>
                    <a:pt x="297657" y="576262"/>
                  </a:cubicBezTo>
                  <a:cubicBezTo>
                    <a:pt x="133266" y="576262"/>
                    <a:pt x="0" y="447261"/>
                    <a:pt x="0" y="288131"/>
                  </a:cubicBezTo>
                  <a:cubicBezTo>
                    <a:pt x="0" y="129001"/>
                    <a:pt x="133266" y="0"/>
                    <a:pt x="297657" y="0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pic>
          <p:nvPicPr>
            <p:cNvPr id="9" name="Picture 8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3153656-3322-46B4-BE61-E1945D5BD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617" b="24853" l="45999" r="53866">
                          <a14:foregroundMark x1="51061" y1="19697" x2="51061" y2="19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16" t="11088" r="45151" b="73617"/>
            <a:stretch/>
          </p:blipFill>
          <p:spPr>
            <a:xfrm>
              <a:off x="5892486" y="3790949"/>
              <a:ext cx="407028" cy="3165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76C28-88F9-4918-B6FA-F3992CAC7B12}"/>
                </a:ext>
              </a:extLst>
            </p:cNvPr>
            <p:cNvSpPr txBox="1"/>
            <p:nvPr/>
          </p:nvSpPr>
          <p:spPr>
            <a:xfrm>
              <a:off x="5452553" y="2861964"/>
              <a:ext cx="1281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A27086"/>
                  </a:solidFill>
                  <a:latin typeface="Monoton" pitchFamily="2" charset="0"/>
                </a:rPr>
                <a:t>G</a:t>
              </a:r>
              <a:r>
                <a:rPr lang="en-US" sz="1000">
                  <a:solidFill>
                    <a:srgbClr val="4B8A8B"/>
                  </a:solidFill>
                  <a:latin typeface="Monoton" pitchFamily="2" charset="0"/>
                </a:rPr>
                <a:t>R</a:t>
              </a:r>
              <a:r>
                <a:rPr lang="en-US" sz="1000">
                  <a:solidFill>
                    <a:srgbClr val="A78396"/>
                  </a:solidFill>
                  <a:latin typeface="Monoton" pitchFamily="2" charset="0"/>
                </a:rPr>
                <a:t>O</a:t>
              </a:r>
              <a:r>
                <a:rPr lang="en-US" sz="1000">
                  <a:solidFill>
                    <a:srgbClr val="78927C"/>
                  </a:solidFill>
                  <a:latin typeface="Monoton" pitchFamily="2" charset="0"/>
                </a:rPr>
                <a:t>U</a:t>
              </a:r>
              <a:r>
                <a:rPr lang="en-US" sz="1000">
                  <a:solidFill>
                    <a:srgbClr val="9F8F9D"/>
                  </a:solidFill>
                  <a:latin typeface="Monoton" pitchFamily="2" charset="0"/>
                </a:rPr>
                <a:t>P </a:t>
              </a:r>
              <a:r>
                <a:rPr lang="en-US" sz="1000">
                  <a:solidFill>
                    <a:schemeClr val="bg1"/>
                  </a:solidFill>
                  <a:latin typeface="Monoton" pitchFamily="2" charset="0"/>
                </a:rPr>
                <a:t> </a:t>
              </a:r>
              <a:r>
                <a:rPr lang="en-US" sz="1000">
                  <a:solidFill>
                    <a:srgbClr val="906E4C"/>
                  </a:solidFill>
                  <a:latin typeface="Monoton" pitchFamily="2" charset="0"/>
                </a:rPr>
                <a:t>N</a:t>
              </a:r>
              <a:r>
                <a:rPr lang="en-US" sz="1000">
                  <a:solidFill>
                    <a:srgbClr val="457E73"/>
                  </a:solidFill>
                  <a:latin typeface="Monoton" pitchFamily="2" charset="0"/>
                </a:rPr>
                <a:t>A</a:t>
              </a:r>
              <a:r>
                <a:rPr lang="en-US" sz="1000">
                  <a:solidFill>
                    <a:srgbClr val="B79F5C"/>
                  </a:solidFill>
                  <a:latin typeface="Monoton" pitchFamily="2" charset="0"/>
                </a:rPr>
                <a:t>M</a:t>
              </a:r>
              <a:r>
                <a:rPr lang="en-US" sz="1000">
                  <a:solidFill>
                    <a:srgbClr val="DBBDC9"/>
                  </a:solidFill>
                  <a:latin typeface="Monoton" pitchFamily="2" charset="0"/>
                </a:rPr>
                <a:t>E</a:t>
              </a:r>
              <a:endParaRPr lang="vi-VN" sz="1000">
                <a:solidFill>
                  <a:srgbClr val="DBBDC9"/>
                </a:solidFill>
                <a:latin typeface="MoTION"/>
              </a:endParaRPr>
            </a:p>
          </p:txBody>
        </p:sp>
      </p:grpSp>
      <p:pic>
        <p:nvPicPr>
          <p:cNvPr id="11" name="Picture 1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B8D579C-33CB-4196-AAFE-6EF1999EA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407920"/>
            <a:ext cx="204216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9897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943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319 0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3C9C06-C57C-4E62-B5AF-CE3DB8C9F793}"/>
              </a:ext>
            </a:extLst>
          </p:cNvPr>
          <p:cNvSpPr/>
          <p:nvPr/>
        </p:nvSpPr>
        <p:spPr>
          <a:xfrm>
            <a:off x="0" y="-343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CCD1E7B-3568-4228-A3C0-52BB9E6A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1074" y="2404490"/>
            <a:ext cx="2042160" cy="20421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CF1060-C24E-4266-BE60-85D19EE5CA1F}"/>
              </a:ext>
            </a:extLst>
          </p:cNvPr>
          <p:cNvGrpSpPr/>
          <p:nvPr/>
        </p:nvGrpSpPr>
        <p:grpSpPr>
          <a:xfrm rot="2313444">
            <a:off x="5109544" y="2341941"/>
            <a:ext cx="2047304" cy="2042160"/>
            <a:chOff x="5074921" y="2407921"/>
            <a:chExt cx="2047304" cy="204216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0A79BB-1431-4081-8DDE-E93FFE05D9AB}"/>
                </a:ext>
              </a:extLst>
            </p:cNvPr>
            <p:cNvSpPr/>
            <p:nvPr/>
          </p:nvSpPr>
          <p:spPr>
            <a:xfrm>
              <a:off x="5074921" y="2407921"/>
              <a:ext cx="2047304" cy="2042160"/>
            </a:xfrm>
            <a:custGeom>
              <a:avLst/>
              <a:gdLst>
                <a:gd name="connsiteX0" fmla="*/ 1023461 w 2047304"/>
                <a:gd name="connsiteY0" fmla="*/ 97154 h 2042160"/>
                <a:gd name="connsiteX1" fmla="*/ 87629 w 2047304"/>
                <a:gd name="connsiteY1" fmla="*/ 1030604 h 2042160"/>
                <a:gd name="connsiteX2" fmla="*/ 1023461 w 2047304"/>
                <a:gd name="connsiteY2" fmla="*/ 1964054 h 2042160"/>
                <a:gd name="connsiteX3" fmla="*/ 1959293 w 2047304"/>
                <a:gd name="connsiteY3" fmla="*/ 1030604 h 2042160"/>
                <a:gd name="connsiteX4" fmla="*/ 1023461 w 2047304"/>
                <a:gd name="connsiteY4" fmla="*/ 97154 h 2042160"/>
                <a:gd name="connsiteX5" fmla="*/ 1023652 w 2047304"/>
                <a:gd name="connsiteY5" fmla="*/ 0 h 2042160"/>
                <a:gd name="connsiteX6" fmla="*/ 2047304 w 2047304"/>
                <a:gd name="connsiteY6" fmla="*/ 1021080 h 2042160"/>
                <a:gd name="connsiteX7" fmla="*/ 1023652 w 2047304"/>
                <a:gd name="connsiteY7" fmla="*/ 2042160 h 2042160"/>
                <a:gd name="connsiteX8" fmla="*/ 0 w 2047304"/>
                <a:gd name="connsiteY8" fmla="*/ 1021080 h 2042160"/>
                <a:gd name="connsiteX9" fmla="*/ 1023652 w 2047304"/>
                <a:gd name="connsiteY9" fmla="*/ 0 h 204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7304" h="2042160">
                  <a:moveTo>
                    <a:pt x="1023461" y="97154"/>
                  </a:moveTo>
                  <a:cubicBezTo>
                    <a:pt x="506615" y="97154"/>
                    <a:pt x="87629" y="515074"/>
                    <a:pt x="87629" y="1030604"/>
                  </a:cubicBezTo>
                  <a:cubicBezTo>
                    <a:pt x="87629" y="1546134"/>
                    <a:pt x="506615" y="1964054"/>
                    <a:pt x="1023461" y="1964054"/>
                  </a:cubicBezTo>
                  <a:cubicBezTo>
                    <a:pt x="1540307" y="1964054"/>
                    <a:pt x="1959293" y="1546134"/>
                    <a:pt x="1959293" y="1030604"/>
                  </a:cubicBezTo>
                  <a:cubicBezTo>
                    <a:pt x="1959293" y="515074"/>
                    <a:pt x="1540307" y="97154"/>
                    <a:pt x="1023461" y="97154"/>
                  </a:cubicBezTo>
                  <a:close/>
                  <a:moveTo>
                    <a:pt x="1023652" y="0"/>
                  </a:moveTo>
                  <a:cubicBezTo>
                    <a:pt x="1588999" y="0"/>
                    <a:pt x="2047304" y="457153"/>
                    <a:pt x="2047304" y="1021080"/>
                  </a:cubicBezTo>
                  <a:cubicBezTo>
                    <a:pt x="2047304" y="1585007"/>
                    <a:pt x="1588999" y="2042160"/>
                    <a:pt x="1023652" y="2042160"/>
                  </a:cubicBezTo>
                  <a:cubicBezTo>
                    <a:pt x="458305" y="2042160"/>
                    <a:pt x="0" y="1585007"/>
                    <a:pt x="0" y="1021080"/>
                  </a:cubicBezTo>
                  <a:cubicBezTo>
                    <a:pt x="0" y="457153"/>
                    <a:pt x="458305" y="0"/>
                    <a:pt x="1023652" y="0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84E4BA8-D143-433E-AE15-6219CD1C6CAF}"/>
                </a:ext>
              </a:extLst>
            </p:cNvPr>
            <p:cNvSpPr/>
            <p:nvPr/>
          </p:nvSpPr>
          <p:spPr>
            <a:xfrm>
              <a:off x="5157787" y="2488881"/>
              <a:ext cx="1881747" cy="1871327"/>
            </a:xfrm>
            <a:custGeom>
              <a:avLst/>
              <a:gdLst>
                <a:gd name="connsiteX0" fmla="*/ 931068 w 1862138"/>
                <a:gd name="connsiteY0" fmla="*/ 625792 h 1864042"/>
                <a:gd name="connsiteX1" fmla="*/ 619124 w 1862138"/>
                <a:gd name="connsiteY1" fmla="*/ 925354 h 1864042"/>
                <a:gd name="connsiteX2" fmla="*/ 931068 w 1862138"/>
                <a:gd name="connsiteY2" fmla="*/ 1224916 h 1864042"/>
                <a:gd name="connsiteX3" fmla="*/ 1243012 w 1862138"/>
                <a:gd name="connsiteY3" fmla="*/ 925354 h 1864042"/>
                <a:gd name="connsiteX4" fmla="*/ 931068 w 1862138"/>
                <a:gd name="connsiteY4" fmla="*/ 625792 h 1864042"/>
                <a:gd name="connsiteX5" fmla="*/ 931069 w 1862138"/>
                <a:gd name="connsiteY5" fmla="*/ 0 h 1864042"/>
                <a:gd name="connsiteX6" fmla="*/ 1862138 w 1862138"/>
                <a:gd name="connsiteY6" fmla="*/ 932021 h 1864042"/>
                <a:gd name="connsiteX7" fmla="*/ 931069 w 1862138"/>
                <a:gd name="connsiteY7" fmla="*/ 1864042 h 1864042"/>
                <a:gd name="connsiteX8" fmla="*/ 0 w 1862138"/>
                <a:gd name="connsiteY8" fmla="*/ 932021 h 1864042"/>
                <a:gd name="connsiteX9" fmla="*/ 931069 w 1862138"/>
                <a:gd name="connsiteY9" fmla="*/ 0 h 186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2138" h="1864042">
                  <a:moveTo>
                    <a:pt x="931068" y="625792"/>
                  </a:moveTo>
                  <a:cubicBezTo>
                    <a:pt x="758786" y="625792"/>
                    <a:pt x="619124" y="759910"/>
                    <a:pt x="619124" y="925354"/>
                  </a:cubicBezTo>
                  <a:cubicBezTo>
                    <a:pt x="619124" y="1090798"/>
                    <a:pt x="758786" y="1224916"/>
                    <a:pt x="931068" y="1224916"/>
                  </a:cubicBezTo>
                  <a:cubicBezTo>
                    <a:pt x="1103350" y="1224916"/>
                    <a:pt x="1243012" y="1090798"/>
                    <a:pt x="1243012" y="925354"/>
                  </a:cubicBezTo>
                  <a:cubicBezTo>
                    <a:pt x="1243012" y="759910"/>
                    <a:pt x="1103350" y="625792"/>
                    <a:pt x="931068" y="625792"/>
                  </a:cubicBezTo>
                  <a:close/>
                  <a:moveTo>
                    <a:pt x="931069" y="0"/>
                  </a:moveTo>
                  <a:cubicBezTo>
                    <a:pt x="1445284" y="0"/>
                    <a:pt x="1862138" y="417280"/>
                    <a:pt x="1862138" y="932021"/>
                  </a:cubicBezTo>
                  <a:cubicBezTo>
                    <a:pt x="1862138" y="1446762"/>
                    <a:pt x="1445284" y="1864042"/>
                    <a:pt x="931069" y="1864042"/>
                  </a:cubicBezTo>
                  <a:cubicBezTo>
                    <a:pt x="416854" y="1864042"/>
                    <a:pt x="0" y="1446762"/>
                    <a:pt x="0" y="932021"/>
                  </a:cubicBezTo>
                  <a:cubicBezTo>
                    <a:pt x="0" y="417280"/>
                    <a:pt x="416854" y="0"/>
                    <a:pt x="931069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16A1E1F-A81E-4796-8C61-5F25619034D4}"/>
                </a:ext>
              </a:extLst>
            </p:cNvPr>
            <p:cNvSpPr/>
            <p:nvPr/>
          </p:nvSpPr>
          <p:spPr>
            <a:xfrm>
              <a:off x="5785597" y="3114675"/>
              <a:ext cx="615203" cy="595313"/>
            </a:xfrm>
            <a:custGeom>
              <a:avLst/>
              <a:gdLst>
                <a:gd name="connsiteX0" fmla="*/ 304801 w 595314"/>
                <a:gd name="connsiteY0" fmla="*/ 142874 h 576262"/>
                <a:gd name="connsiteX1" fmla="*/ 154782 w 595314"/>
                <a:gd name="connsiteY1" fmla="*/ 288131 h 576262"/>
                <a:gd name="connsiteX2" fmla="*/ 304801 w 595314"/>
                <a:gd name="connsiteY2" fmla="*/ 433388 h 576262"/>
                <a:gd name="connsiteX3" fmla="*/ 454820 w 595314"/>
                <a:gd name="connsiteY3" fmla="*/ 288131 h 576262"/>
                <a:gd name="connsiteX4" fmla="*/ 304801 w 595314"/>
                <a:gd name="connsiteY4" fmla="*/ 142874 h 576262"/>
                <a:gd name="connsiteX5" fmla="*/ 297657 w 595314"/>
                <a:gd name="connsiteY5" fmla="*/ 0 h 576262"/>
                <a:gd name="connsiteX6" fmla="*/ 595314 w 595314"/>
                <a:gd name="connsiteY6" fmla="*/ 288131 h 576262"/>
                <a:gd name="connsiteX7" fmla="*/ 297657 w 595314"/>
                <a:gd name="connsiteY7" fmla="*/ 576262 h 576262"/>
                <a:gd name="connsiteX8" fmla="*/ 0 w 595314"/>
                <a:gd name="connsiteY8" fmla="*/ 288131 h 576262"/>
                <a:gd name="connsiteX9" fmla="*/ 297657 w 595314"/>
                <a:gd name="connsiteY9" fmla="*/ 0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5314" h="576262">
                  <a:moveTo>
                    <a:pt x="304801" y="142874"/>
                  </a:moveTo>
                  <a:cubicBezTo>
                    <a:pt x="221948" y="142874"/>
                    <a:pt x="154782" y="207908"/>
                    <a:pt x="154782" y="288131"/>
                  </a:cubicBezTo>
                  <a:cubicBezTo>
                    <a:pt x="154782" y="368354"/>
                    <a:pt x="221948" y="433388"/>
                    <a:pt x="304801" y="433388"/>
                  </a:cubicBezTo>
                  <a:cubicBezTo>
                    <a:pt x="387654" y="433388"/>
                    <a:pt x="454820" y="368354"/>
                    <a:pt x="454820" y="288131"/>
                  </a:cubicBezTo>
                  <a:cubicBezTo>
                    <a:pt x="454820" y="207908"/>
                    <a:pt x="387654" y="142874"/>
                    <a:pt x="304801" y="142874"/>
                  </a:cubicBezTo>
                  <a:close/>
                  <a:moveTo>
                    <a:pt x="297657" y="0"/>
                  </a:moveTo>
                  <a:cubicBezTo>
                    <a:pt x="462048" y="0"/>
                    <a:pt x="595314" y="129001"/>
                    <a:pt x="595314" y="288131"/>
                  </a:cubicBezTo>
                  <a:cubicBezTo>
                    <a:pt x="595314" y="447261"/>
                    <a:pt x="462048" y="576262"/>
                    <a:pt x="297657" y="576262"/>
                  </a:cubicBezTo>
                  <a:cubicBezTo>
                    <a:pt x="133266" y="576262"/>
                    <a:pt x="0" y="447261"/>
                    <a:pt x="0" y="288131"/>
                  </a:cubicBezTo>
                  <a:cubicBezTo>
                    <a:pt x="0" y="129001"/>
                    <a:pt x="133266" y="0"/>
                    <a:pt x="297657" y="0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pic>
          <p:nvPicPr>
            <p:cNvPr id="9" name="Picture 8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7FC65DEA-F64A-4D12-8C35-E3345E767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17" b="24853" l="45999" r="53866">
                          <a14:foregroundMark x1="51061" y1="19697" x2="51061" y2="19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16" t="11088" r="45151" b="73617"/>
            <a:stretch/>
          </p:blipFill>
          <p:spPr>
            <a:xfrm>
              <a:off x="5892486" y="3790949"/>
              <a:ext cx="407028" cy="3165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E21498-A745-4518-8D7F-1F01CDC35BCC}"/>
                </a:ext>
              </a:extLst>
            </p:cNvPr>
            <p:cNvSpPr txBox="1"/>
            <p:nvPr/>
          </p:nvSpPr>
          <p:spPr>
            <a:xfrm>
              <a:off x="5452553" y="2861964"/>
              <a:ext cx="1281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A27086"/>
                  </a:solidFill>
                  <a:latin typeface="Monoton" pitchFamily="2" charset="0"/>
                </a:rPr>
                <a:t>G</a:t>
              </a:r>
              <a:r>
                <a:rPr lang="en-US" sz="1000">
                  <a:solidFill>
                    <a:srgbClr val="4B8A8B"/>
                  </a:solidFill>
                  <a:latin typeface="Monoton" pitchFamily="2" charset="0"/>
                </a:rPr>
                <a:t>R</a:t>
              </a:r>
              <a:r>
                <a:rPr lang="en-US" sz="1000">
                  <a:solidFill>
                    <a:srgbClr val="A78396"/>
                  </a:solidFill>
                  <a:latin typeface="Monoton" pitchFamily="2" charset="0"/>
                </a:rPr>
                <a:t>O</a:t>
              </a:r>
              <a:r>
                <a:rPr lang="en-US" sz="1000">
                  <a:solidFill>
                    <a:srgbClr val="78927C"/>
                  </a:solidFill>
                  <a:latin typeface="Monoton" pitchFamily="2" charset="0"/>
                </a:rPr>
                <a:t>U</a:t>
              </a:r>
              <a:r>
                <a:rPr lang="en-US" sz="1000">
                  <a:solidFill>
                    <a:srgbClr val="9F8F9D"/>
                  </a:solidFill>
                  <a:latin typeface="Monoton" pitchFamily="2" charset="0"/>
                </a:rPr>
                <a:t>P </a:t>
              </a:r>
              <a:r>
                <a:rPr lang="en-US" sz="1000">
                  <a:solidFill>
                    <a:schemeClr val="bg1"/>
                  </a:solidFill>
                  <a:latin typeface="Monoton" pitchFamily="2" charset="0"/>
                </a:rPr>
                <a:t> </a:t>
              </a:r>
              <a:r>
                <a:rPr lang="en-US" sz="1000">
                  <a:solidFill>
                    <a:srgbClr val="906E4C"/>
                  </a:solidFill>
                  <a:latin typeface="Monoton" pitchFamily="2" charset="0"/>
                </a:rPr>
                <a:t>N</a:t>
              </a:r>
              <a:r>
                <a:rPr lang="en-US" sz="1000">
                  <a:solidFill>
                    <a:srgbClr val="457E73"/>
                  </a:solidFill>
                  <a:latin typeface="Monoton" pitchFamily="2" charset="0"/>
                </a:rPr>
                <a:t>A</a:t>
              </a:r>
              <a:r>
                <a:rPr lang="en-US" sz="1000">
                  <a:solidFill>
                    <a:srgbClr val="B79F5C"/>
                  </a:solidFill>
                  <a:latin typeface="Monoton" pitchFamily="2" charset="0"/>
                </a:rPr>
                <a:t>M</a:t>
              </a:r>
              <a:r>
                <a:rPr lang="en-US" sz="1000">
                  <a:solidFill>
                    <a:srgbClr val="DBBDC9"/>
                  </a:solidFill>
                  <a:latin typeface="Monoton" pitchFamily="2" charset="0"/>
                </a:rPr>
                <a:t>E</a:t>
              </a:r>
              <a:endParaRPr lang="vi-VN" sz="1000">
                <a:solidFill>
                  <a:srgbClr val="DBBDC9"/>
                </a:solidFill>
                <a:latin typeface="MoTION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C4D9D55-33D5-4C00-8D7D-F85D16B0E7BF}"/>
              </a:ext>
            </a:extLst>
          </p:cNvPr>
          <p:cNvSpPr/>
          <p:nvPr/>
        </p:nvSpPr>
        <p:spPr>
          <a:xfrm>
            <a:off x="6923748" y="3234951"/>
            <a:ext cx="45719" cy="4000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114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28487-7C36-4018-9820-1EAB4D7693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69F704-712E-4EFD-AD63-5F88BEF8CECD}"/>
              </a:ext>
            </a:extLst>
          </p:cNvPr>
          <p:cNvGrpSpPr/>
          <p:nvPr/>
        </p:nvGrpSpPr>
        <p:grpSpPr>
          <a:xfrm rot="2313444">
            <a:off x="-2460568" y="2407921"/>
            <a:ext cx="2047304" cy="2042160"/>
            <a:chOff x="5074921" y="2407921"/>
            <a:chExt cx="2047304" cy="204216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ECDEFCF-9900-4E2A-9977-A42D54410A33}"/>
                </a:ext>
              </a:extLst>
            </p:cNvPr>
            <p:cNvSpPr/>
            <p:nvPr/>
          </p:nvSpPr>
          <p:spPr>
            <a:xfrm>
              <a:off x="5074921" y="2407921"/>
              <a:ext cx="2047304" cy="2042160"/>
            </a:xfrm>
            <a:custGeom>
              <a:avLst/>
              <a:gdLst>
                <a:gd name="connsiteX0" fmla="*/ 1023461 w 2047304"/>
                <a:gd name="connsiteY0" fmla="*/ 97154 h 2042160"/>
                <a:gd name="connsiteX1" fmla="*/ 87629 w 2047304"/>
                <a:gd name="connsiteY1" fmla="*/ 1030604 h 2042160"/>
                <a:gd name="connsiteX2" fmla="*/ 1023461 w 2047304"/>
                <a:gd name="connsiteY2" fmla="*/ 1964054 h 2042160"/>
                <a:gd name="connsiteX3" fmla="*/ 1959293 w 2047304"/>
                <a:gd name="connsiteY3" fmla="*/ 1030604 h 2042160"/>
                <a:gd name="connsiteX4" fmla="*/ 1023461 w 2047304"/>
                <a:gd name="connsiteY4" fmla="*/ 97154 h 2042160"/>
                <a:gd name="connsiteX5" fmla="*/ 1023652 w 2047304"/>
                <a:gd name="connsiteY5" fmla="*/ 0 h 2042160"/>
                <a:gd name="connsiteX6" fmla="*/ 2047304 w 2047304"/>
                <a:gd name="connsiteY6" fmla="*/ 1021080 h 2042160"/>
                <a:gd name="connsiteX7" fmla="*/ 1023652 w 2047304"/>
                <a:gd name="connsiteY7" fmla="*/ 2042160 h 2042160"/>
                <a:gd name="connsiteX8" fmla="*/ 0 w 2047304"/>
                <a:gd name="connsiteY8" fmla="*/ 1021080 h 2042160"/>
                <a:gd name="connsiteX9" fmla="*/ 1023652 w 2047304"/>
                <a:gd name="connsiteY9" fmla="*/ 0 h 204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7304" h="2042160">
                  <a:moveTo>
                    <a:pt x="1023461" y="97154"/>
                  </a:moveTo>
                  <a:cubicBezTo>
                    <a:pt x="506615" y="97154"/>
                    <a:pt x="87629" y="515074"/>
                    <a:pt x="87629" y="1030604"/>
                  </a:cubicBezTo>
                  <a:cubicBezTo>
                    <a:pt x="87629" y="1546134"/>
                    <a:pt x="506615" y="1964054"/>
                    <a:pt x="1023461" y="1964054"/>
                  </a:cubicBezTo>
                  <a:cubicBezTo>
                    <a:pt x="1540307" y="1964054"/>
                    <a:pt x="1959293" y="1546134"/>
                    <a:pt x="1959293" y="1030604"/>
                  </a:cubicBezTo>
                  <a:cubicBezTo>
                    <a:pt x="1959293" y="515074"/>
                    <a:pt x="1540307" y="97154"/>
                    <a:pt x="1023461" y="97154"/>
                  </a:cubicBezTo>
                  <a:close/>
                  <a:moveTo>
                    <a:pt x="1023652" y="0"/>
                  </a:moveTo>
                  <a:cubicBezTo>
                    <a:pt x="1588999" y="0"/>
                    <a:pt x="2047304" y="457153"/>
                    <a:pt x="2047304" y="1021080"/>
                  </a:cubicBezTo>
                  <a:cubicBezTo>
                    <a:pt x="2047304" y="1585007"/>
                    <a:pt x="1588999" y="2042160"/>
                    <a:pt x="1023652" y="2042160"/>
                  </a:cubicBezTo>
                  <a:cubicBezTo>
                    <a:pt x="458305" y="2042160"/>
                    <a:pt x="0" y="1585007"/>
                    <a:pt x="0" y="1021080"/>
                  </a:cubicBezTo>
                  <a:cubicBezTo>
                    <a:pt x="0" y="457153"/>
                    <a:pt x="458305" y="0"/>
                    <a:pt x="1023652" y="0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02ABB7-943C-4D45-B098-6E119380797A}"/>
                </a:ext>
              </a:extLst>
            </p:cNvPr>
            <p:cNvSpPr/>
            <p:nvPr/>
          </p:nvSpPr>
          <p:spPr>
            <a:xfrm>
              <a:off x="5157787" y="2488881"/>
              <a:ext cx="1881747" cy="1871327"/>
            </a:xfrm>
            <a:custGeom>
              <a:avLst/>
              <a:gdLst>
                <a:gd name="connsiteX0" fmla="*/ 931068 w 1862138"/>
                <a:gd name="connsiteY0" fmla="*/ 625792 h 1864042"/>
                <a:gd name="connsiteX1" fmla="*/ 619124 w 1862138"/>
                <a:gd name="connsiteY1" fmla="*/ 925354 h 1864042"/>
                <a:gd name="connsiteX2" fmla="*/ 931068 w 1862138"/>
                <a:gd name="connsiteY2" fmla="*/ 1224916 h 1864042"/>
                <a:gd name="connsiteX3" fmla="*/ 1243012 w 1862138"/>
                <a:gd name="connsiteY3" fmla="*/ 925354 h 1864042"/>
                <a:gd name="connsiteX4" fmla="*/ 931068 w 1862138"/>
                <a:gd name="connsiteY4" fmla="*/ 625792 h 1864042"/>
                <a:gd name="connsiteX5" fmla="*/ 931069 w 1862138"/>
                <a:gd name="connsiteY5" fmla="*/ 0 h 1864042"/>
                <a:gd name="connsiteX6" fmla="*/ 1862138 w 1862138"/>
                <a:gd name="connsiteY6" fmla="*/ 932021 h 1864042"/>
                <a:gd name="connsiteX7" fmla="*/ 931069 w 1862138"/>
                <a:gd name="connsiteY7" fmla="*/ 1864042 h 1864042"/>
                <a:gd name="connsiteX8" fmla="*/ 0 w 1862138"/>
                <a:gd name="connsiteY8" fmla="*/ 932021 h 1864042"/>
                <a:gd name="connsiteX9" fmla="*/ 931069 w 1862138"/>
                <a:gd name="connsiteY9" fmla="*/ 0 h 186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2138" h="1864042">
                  <a:moveTo>
                    <a:pt x="931068" y="625792"/>
                  </a:moveTo>
                  <a:cubicBezTo>
                    <a:pt x="758786" y="625792"/>
                    <a:pt x="619124" y="759910"/>
                    <a:pt x="619124" y="925354"/>
                  </a:cubicBezTo>
                  <a:cubicBezTo>
                    <a:pt x="619124" y="1090798"/>
                    <a:pt x="758786" y="1224916"/>
                    <a:pt x="931068" y="1224916"/>
                  </a:cubicBezTo>
                  <a:cubicBezTo>
                    <a:pt x="1103350" y="1224916"/>
                    <a:pt x="1243012" y="1090798"/>
                    <a:pt x="1243012" y="925354"/>
                  </a:cubicBezTo>
                  <a:cubicBezTo>
                    <a:pt x="1243012" y="759910"/>
                    <a:pt x="1103350" y="625792"/>
                    <a:pt x="931068" y="625792"/>
                  </a:cubicBezTo>
                  <a:close/>
                  <a:moveTo>
                    <a:pt x="931069" y="0"/>
                  </a:moveTo>
                  <a:cubicBezTo>
                    <a:pt x="1445284" y="0"/>
                    <a:pt x="1862138" y="417280"/>
                    <a:pt x="1862138" y="932021"/>
                  </a:cubicBezTo>
                  <a:cubicBezTo>
                    <a:pt x="1862138" y="1446762"/>
                    <a:pt x="1445284" y="1864042"/>
                    <a:pt x="931069" y="1864042"/>
                  </a:cubicBezTo>
                  <a:cubicBezTo>
                    <a:pt x="416854" y="1864042"/>
                    <a:pt x="0" y="1446762"/>
                    <a:pt x="0" y="932021"/>
                  </a:cubicBezTo>
                  <a:cubicBezTo>
                    <a:pt x="0" y="417280"/>
                    <a:pt x="416854" y="0"/>
                    <a:pt x="931069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AC7813-CC09-481A-A8EE-1F74F0C7803C}"/>
                </a:ext>
              </a:extLst>
            </p:cNvPr>
            <p:cNvSpPr/>
            <p:nvPr/>
          </p:nvSpPr>
          <p:spPr>
            <a:xfrm>
              <a:off x="5785597" y="3114675"/>
              <a:ext cx="615203" cy="595313"/>
            </a:xfrm>
            <a:custGeom>
              <a:avLst/>
              <a:gdLst>
                <a:gd name="connsiteX0" fmla="*/ 304801 w 595314"/>
                <a:gd name="connsiteY0" fmla="*/ 142874 h 576262"/>
                <a:gd name="connsiteX1" fmla="*/ 154782 w 595314"/>
                <a:gd name="connsiteY1" fmla="*/ 288131 h 576262"/>
                <a:gd name="connsiteX2" fmla="*/ 304801 w 595314"/>
                <a:gd name="connsiteY2" fmla="*/ 433388 h 576262"/>
                <a:gd name="connsiteX3" fmla="*/ 454820 w 595314"/>
                <a:gd name="connsiteY3" fmla="*/ 288131 h 576262"/>
                <a:gd name="connsiteX4" fmla="*/ 304801 w 595314"/>
                <a:gd name="connsiteY4" fmla="*/ 142874 h 576262"/>
                <a:gd name="connsiteX5" fmla="*/ 297657 w 595314"/>
                <a:gd name="connsiteY5" fmla="*/ 0 h 576262"/>
                <a:gd name="connsiteX6" fmla="*/ 595314 w 595314"/>
                <a:gd name="connsiteY6" fmla="*/ 288131 h 576262"/>
                <a:gd name="connsiteX7" fmla="*/ 297657 w 595314"/>
                <a:gd name="connsiteY7" fmla="*/ 576262 h 576262"/>
                <a:gd name="connsiteX8" fmla="*/ 0 w 595314"/>
                <a:gd name="connsiteY8" fmla="*/ 288131 h 576262"/>
                <a:gd name="connsiteX9" fmla="*/ 297657 w 595314"/>
                <a:gd name="connsiteY9" fmla="*/ 0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5314" h="576262">
                  <a:moveTo>
                    <a:pt x="304801" y="142874"/>
                  </a:moveTo>
                  <a:cubicBezTo>
                    <a:pt x="221948" y="142874"/>
                    <a:pt x="154782" y="207908"/>
                    <a:pt x="154782" y="288131"/>
                  </a:cubicBezTo>
                  <a:cubicBezTo>
                    <a:pt x="154782" y="368354"/>
                    <a:pt x="221948" y="433388"/>
                    <a:pt x="304801" y="433388"/>
                  </a:cubicBezTo>
                  <a:cubicBezTo>
                    <a:pt x="387654" y="433388"/>
                    <a:pt x="454820" y="368354"/>
                    <a:pt x="454820" y="288131"/>
                  </a:cubicBezTo>
                  <a:cubicBezTo>
                    <a:pt x="454820" y="207908"/>
                    <a:pt x="387654" y="142874"/>
                    <a:pt x="304801" y="142874"/>
                  </a:cubicBezTo>
                  <a:close/>
                  <a:moveTo>
                    <a:pt x="297657" y="0"/>
                  </a:moveTo>
                  <a:cubicBezTo>
                    <a:pt x="462048" y="0"/>
                    <a:pt x="595314" y="129001"/>
                    <a:pt x="595314" y="288131"/>
                  </a:cubicBezTo>
                  <a:cubicBezTo>
                    <a:pt x="595314" y="447261"/>
                    <a:pt x="462048" y="576262"/>
                    <a:pt x="297657" y="576262"/>
                  </a:cubicBezTo>
                  <a:cubicBezTo>
                    <a:pt x="133266" y="576262"/>
                    <a:pt x="0" y="447261"/>
                    <a:pt x="0" y="288131"/>
                  </a:cubicBezTo>
                  <a:cubicBezTo>
                    <a:pt x="0" y="129001"/>
                    <a:pt x="133266" y="0"/>
                    <a:pt x="297657" y="0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pic>
          <p:nvPicPr>
            <p:cNvPr id="9" name="Picture 8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97CFC01-DCEF-40EF-A068-EBC07D1BD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617" b="24853" l="45999" r="53866">
                          <a14:foregroundMark x1="51061" y1="19697" x2="51061" y2="196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16" t="11088" r="45151" b="73617"/>
            <a:stretch/>
          </p:blipFill>
          <p:spPr>
            <a:xfrm>
              <a:off x="5892486" y="3790949"/>
              <a:ext cx="407028" cy="3165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98A1EA-BA2E-4412-8E21-3FA97E2AAEBA}"/>
                </a:ext>
              </a:extLst>
            </p:cNvPr>
            <p:cNvSpPr txBox="1"/>
            <p:nvPr/>
          </p:nvSpPr>
          <p:spPr>
            <a:xfrm>
              <a:off x="5452553" y="2861964"/>
              <a:ext cx="1281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A27086"/>
                  </a:solidFill>
                  <a:latin typeface="Monoton" pitchFamily="2" charset="0"/>
                </a:rPr>
                <a:t>G</a:t>
              </a:r>
              <a:r>
                <a:rPr lang="en-US" sz="1000">
                  <a:solidFill>
                    <a:srgbClr val="4B8A8B"/>
                  </a:solidFill>
                  <a:latin typeface="Monoton" pitchFamily="2" charset="0"/>
                </a:rPr>
                <a:t>R</a:t>
              </a:r>
              <a:r>
                <a:rPr lang="en-US" sz="1000">
                  <a:solidFill>
                    <a:srgbClr val="A78396"/>
                  </a:solidFill>
                  <a:latin typeface="Monoton" pitchFamily="2" charset="0"/>
                </a:rPr>
                <a:t>O</a:t>
              </a:r>
              <a:r>
                <a:rPr lang="en-US" sz="1000">
                  <a:solidFill>
                    <a:srgbClr val="78927C"/>
                  </a:solidFill>
                  <a:latin typeface="Monoton" pitchFamily="2" charset="0"/>
                </a:rPr>
                <a:t>U</a:t>
              </a:r>
              <a:r>
                <a:rPr lang="en-US" sz="1000">
                  <a:solidFill>
                    <a:srgbClr val="9F8F9D"/>
                  </a:solidFill>
                  <a:latin typeface="Monoton" pitchFamily="2" charset="0"/>
                </a:rPr>
                <a:t>P </a:t>
              </a:r>
              <a:r>
                <a:rPr lang="en-US" sz="1000">
                  <a:solidFill>
                    <a:schemeClr val="bg1"/>
                  </a:solidFill>
                  <a:latin typeface="Monoton" pitchFamily="2" charset="0"/>
                </a:rPr>
                <a:t> </a:t>
              </a:r>
              <a:r>
                <a:rPr lang="en-US" sz="1000">
                  <a:solidFill>
                    <a:srgbClr val="906E4C"/>
                  </a:solidFill>
                  <a:latin typeface="Monoton" pitchFamily="2" charset="0"/>
                </a:rPr>
                <a:t>N</a:t>
              </a:r>
              <a:r>
                <a:rPr lang="en-US" sz="1000">
                  <a:solidFill>
                    <a:srgbClr val="457E73"/>
                  </a:solidFill>
                  <a:latin typeface="Monoton" pitchFamily="2" charset="0"/>
                </a:rPr>
                <a:t>A</a:t>
              </a:r>
              <a:r>
                <a:rPr lang="en-US" sz="1000">
                  <a:solidFill>
                    <a:srgbClr val="B79F5C"/>
                  </a:solidFill>
                  <a:latin typeface="Monoton" pitchFamily="2" charset="0"/>
                </a:rPr>
                <a:t>M</a:t>
              </a:r>
              <a:r>
                <a:rPr lang="en-US" sz="1000">
                  <a:solidFill>
                    <a:srgbClr val="DBBDC9"/>
                  </a:solidFill>
                  <a:latin typeface="Monoton" pitchFamily="2" charset="0"/>
                </a:rPr>
                <a:t>E</a:t>
              </a:r>
              <a:endParaRPr lang="vi-VN" sz="1000">
                <a:solidFill>
                  <a:srgbClr val="DBBDC9"/>
                </a:solidFill>
                <a:latin typeface="MoTION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C73AA7C-2076-4E64-8B96-BC363865D246}"/>
              </a:ext>
            </a:extLst>
          </p:cNvPr>
          <p:cNvSpPr/>
          <p:nvPr/>
        </p:nvSpPr>
        <p:spPr>
          <a:xfrm>
            <a:off x="-609166" y="3234951"/>
            <a:ext cx="12801166" cy="4000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5196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8D82F2-4D44-40B6-B9CA-D1FADC8ECE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E1BEA1-53C1-499B-A221-7B0144BD4017}"/>
              </a:ext>
            </a:extLst>
          </p:cNvPr>
          <p:cNvGrpSpPr/>
          <p:nvPr/>
        </p:nvGrpSpPr>
        <p:grpSpPr>
          <a:xfrm>
            <a:off x="807484" y="-3489535"/>
            <a:ext cx="2239481" cy="3197263"/>
            <a:chOff x="832884" y="2424795"/>
            <a:chExt cx="2239481" cy="31972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3E2157-1E23-4898-AA0B-7D29AC61D2E8}"/>
                </a:ext>
              </a:extLst>
            </p:cNvPr>
            <p:cNvSpPr/>
            <p:nvPr/>
          </p:nvSpPr>
          <p:spPr>
            <a:xfrm>
              <a:off x="832884" y="2424795"/>
              <a:ext cx="2239481" cy="3197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DD6CAE-C796-47FE-BCF6-90BE0ADC371F}"/>
                </a:ext>
              </a:extLst>
            </p:cNvPr>
            <p:cNvSpPr/>
            <p:nvPr/>
          </p:nvSpPr>
          <p:spPr>
            <a:xfrm>
              <a:off x="1022888" y="2696706"/>
              <a:ext cx="1890793" cy="1805552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D7C1B9-69A1-4E6E-BD50-647112B96A73}"/>
                </a:ext>
              </a:extLst>
            </p:cNvPr>
            <p:cNvSpPr txBox="1"/>
            <p:nvPr/>
          </p:nvSpPr>
          <p:spPr>
            <a:xfrm>
              <a:off x="1237739" y="4640589"/>
              <a:ext cx="1402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latin typeface="Arial" panose="020B0604020202020204" pitchFamily="34" charset="0"/>
                  <a:ea typeface="여기어때 잘난체" panose="020B0600000101010101" pitchFamily="50" charset="-127"/>
                  <a:cs typeface="Arial" panose="020B0604020202020204" pitchFamily="34" charset="0"/>
                </a:rPr>
                <a:t>Họ và tên</a:t>
              </a:r>
              <a:endParaRPr lang="ko-KR" altLang="en-US" sz="2000" b="1" dirty="0">
                <a:latin typeface="Arial" panose="020B0604020202020204" pitchFamily="34" charset="0"/>
                <a:ea typeface="여기어때 잘난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650639-B70F-49EE-ABBD-3BE81F062E36}"/>
              </a:ext>
            </a:extLst>
          </p:cNvPr>
          <p:cNvGrpSpPr/>
          <p:nvPr/>
        </p:nvGrpSpPr>
        <p:grpSpPr>
          <a:xfrm>
            <a:off x="3451820" y="-4270949"/>
            <a:ext cx="2239481" cy="3197263"/>
            <a:chOff x="3595134" y="2424795"/>
            <a:chExt cx="2239481" cy="31972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909427-60C8-4673-A015-B4EA8041A856}"/>
                </a:ext>
              </a:extLst>
            </p:cNvPr>
            <p:cNvSpPr/>
            <p:nvPr/>
          </p:nvSpPr>
          <p:spPr>
            <a:xfrm>
              <a:off x="3595134" y="2424795"/>
              <a:ext cx="2239481" cy="3197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9F06EB-BB83-41BF-A382-5CC094002DB1}"/>
                </a:ext>
              </a:extLst>
            </p:cNvPr>
            <p:cNvSpPr/>
            <p:nvPr/>
          </p:nvSpPr>
          <p:spPr>
            <a:xfrm>
              <a:off x="3765852" y="2696706"/>
              <a:ext cx="1890793" cy="180555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9133A5-5EB2-4570-84DC-0A80A73EAFF9}"/>
                </a:ext>
              </a:extLst>
            </p:cNvPr>
            <p:cNvSpPr txBox="1"/>
            <p:nvPr/>
          </p:nvSpPr>
          <p:spPr>
            <a:xfrm>
              <a:off x="3985908" y="4617535"/>
              <a:ext cx="1402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latin typeface="Arial" panose="020B0604020202020204" pitchFamily="34" charset="0"/>
                  <a:ea typeface="여기어때 잘난체" panose="020B0600000101010101" pitchFamily="50" charset="-127"/>
                  <a:cs typeface="Arial" panose="020B0604020202020204" pitchFamily="34" charset="0"/>
                </a:rPr>
                <a:t>Họ và tên</a:t>
              </a:r>
              <a:endParaRPr lang="ko-KR" altLang="en-US" sz="2000" b="1" dirty="0">
                <a:latin typeface="Arial" panose="020B0604020202020204" pitchFamily="34" charset="0"/>
                <a:ea typeface="여기어때 잘난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9886A3-9063-484F-8B79-561AB7101B40}"/>
              </a:ext>
            </a:extLst>
          </p:cNvPr>
          <p:cNvGrpSpPr/>
          <p:nvPr/>
        </p:nvGrpSpPr>
        <p:grpSpPr>
          <a:xfrm>
            <a:off x="6192781" y="-4633830"/>
            <a:ext cx="2239481" cy="3197263"/>
            <a:chOff x="6357384" y="2400300"/>
            <a:chExt cx="2239481" cy="31972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E085C6-EA27-4490-9AD3-E913513871DF}"/>
                </a:ext>
              </a:extLst>
            </p:cNvPr>
            <p:cNvSpPr/>
            <p:nvPr/>
          </p:nvSpPr>
          <p:spPr>
            <a:xfrm>
              <a:off x="6357384" y="2400300"/>
              <a:ext cx="2239481" cy="3197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133288-8657-431F-B784-67FEE55F85F8}"/>
                </a:ext>
              </a:extLst>
            </p:cNvPr>
            <p:cNvSpPr/>
            <p:nvPr/>
          </p:nvSpPr>
          <p:spPr>
            <a:xfrm>
              <a:off x="6531727" y="2696706"/>
              <a:ext cx="1890793" cy="180555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8ED9A0-13E9-45BC-A494-3C0C19BBE4B7}"/>
                </a:ext>
              </a:extLst>
            </p:cNvPr>
            <p:cNvSpPr txBox="1"/>
            <p:nvPr/>
          </p:nvSpPr>
          <p:spPr>
            <a:xfrm>
              <a:off x="6746580" y="4597672"/>
              <a:ext cx="1402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latin typeface="Arial" panose="020B0604020202020204" pitchFamily="34" charset="0"/>
                  <a:ea typeface="여기어때 잘난체" panose="020B0600000101010101" pitchFamily="50" charset="-127"/>
                  <a:cs typeface="Arial" panose="020B0604020202020204" pitchFamily="34" charset="0"/>
                </a:rPr>
                <a:t>Họ và tên</a:t>
              </a:r>
              <a:endParaRPr lang="ko-KR" altLang="en-US" sz="2000" b="1" dirty="0">
                <a:latin typeface="Arial" panose="020B0604020202020204" pitchFamily="34" charset="0"/>
                <a:ea typeface="여기어때 잘난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666269-81FB-467D-B27A-1A6325449A98}"/>
              </a:ext>
            </a:extLst>
          </p:cNvPr>
          <p:cNvGrpSpPr/>
          <p:nvPr/>
        </p:nvGrpSpPr>
        <p:grpSpPr>
          <a:xfrm>
            <a:off x="8955031" y="-5088167"/>
            <a:ext cx="2239481" cy="3197263"/>
            <a:chOff x="9119634" y="2424795"/>
            <a:chExt cx="2239481" cy="31972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24E44F-81A8-4ECF-833B-77170F8116D9}"/>
                </a:ext>
              </a:extLst>
            </p:cNvPr>
            <p:cNvSpPr/>
            <p:nvPr/>
          </p:nvSpPr>
          <p:spPr>
            <a:xfrm>
              <a:off x="9119634" y="2424795"/>
              <a:ext cx="2239481" cy="3197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82267C-F52A-4170-B182-E1A8B1D98D5B}"/>
                </a:ext>
              </a:extLst>
            </p:cNvPr>
            <p:cNvSpPr/>
            <p:nvPr/>
          </p:nvSpPr>
          <p:spPr>
            <a:xfrm>
              <a:off x="9293977" y="2696706"/>
              <a:ext cx="1890793" cy="180555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4BDA2-494A-4AEF-9789-49669883842B}"/>
                </a:ext>
              </a:extLst>
            </p:cNvPr>
            <p:cNvSpPr txBox="1"/>
            <p:nvPr/>
          </p:nvSpPr>
          <p:spPr>
            <a:xfrm>
              <a:off x="9508828" y="4617535"/>
              <a:ext cx="1402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latin typeface="Arial" panose="020B0604020202020204" pitchFamily="34" charset="0"/>
                  <a:ea typeface="여기어때 잘난체" panose="020B0600000101010101" pitchFamily="50" charset="-127"/>
                  <a:cs typeface="Arial" panose="020B0604020202020204" pitchFamily="34" charset="0"/>
                </a:rPr>
                <a:t>Họ và tên</a:t>
              </a:r>
              <a:endParaRPr lang="ko-KR" altLang="en-US" sz="2000" b="1" dirty="0">
                <a:latin typeface="Arial" panose="020B0604020202020204" pitchFamily="34" charset="0"/>
                <a:ea typeface="여기어때 잘난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22" name="Lightstich">
            <a:extLst>
              <a:ext uri="{FF2B5EF4-FFF2-40B4-BE49-F238E27FC236}">
                <a16:creationId xmlns:a16="http://schemas.microsoft.com/office/drawing/2014/main" id="{0084E57B-CEA9-4EC2-BE29-340409B82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5913">
            <a:off x="-1155389" y="670384"/>
            <a:ext cx="697271" cy="11075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Tím">
            <a:extLst>
              <a:ext uri="{FF2B5EF4-FFF2-40B4-BE49-F238E27FC236}">
                <a16:creationId xmlns:a16="http://schemas.microsoft.com/office/drawing/2014/main" id="{29A462D7-9E11-4BCB-9145-E2B7E89C4E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987">
            <a:off x="12567904" y="6786979"/>
            <a:ext cx="883422" cy="7512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9641C6B-CC45-4081-B046-8CF173706882}"/>
              </a:ext>
            </a:extLst>
          </p:cNvPr>
          <p:cNvSpPr/>
          <p:nvPr/>
        </p:nvSpPr>
        <p:spPr>
          <a:xfrm>
            <a:off x="-12192000" y="5401988"/>
            <a:ext cx="12192000" cy="6688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GROUP">
            <a:extLst>
              <a:ext uri="{FF2B5EF4-FFF2-40B4-BE49-F238E27FC236}">
                <a16:creationId xmlns:a16="http://schemas.microsoft.com/office/drawing/2014/main" id="{212F4A4B-057D-4825-8445-F59438FEBBCA}"/>
              </a:ext>
            </a:extLst>
          </p:cNvPr>
          <p:cNvSpPr txBox="1"/>
          <p:nvPr/>
        </p:nvSpPr>
        <p:spPr>
          <a:xfrm>
            <a:off x="-3968043" y="624004"/>
            <a:ext cx="404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rgbClr val="DC084A"/>
                </a:solidFill>
                <a:latin typeface="Monoton" pitchFamily="2" charset="0"/>
              </a:rPr>
              <a:t>G</a:t>
            </a:r>
            <a:r>
              <a:rPr lang="en-US" altLang="ko-KR" sz="7200">
                <a:solidFill>
                  <a:srgbClr val="049EB9"/>
                </a:solidFill>
                <a:latin typeface="Monoton" pitchFamily="2" charset="0"/>
              </a:rPr>
              <a:t>r</a:t>
            </a:r>
            <a:r>
              <a:rPr lang="en-US" altLang="ko-KR" sz="7200">
                <a:solidFill>
                  <a:srgbClr val="DD769C"/>
                </a:solidFill>
                <a:latin typeface="Monoton" pitchFamily="2" charset="0"/>
              </a:rPr>
              <a:t>o</a:t>
            </a:r>
            <a:r>
              <a:rPr lang="en-US" altLang="ko-KR" sz="7200">
                <a:solidFill>
                  <a:srgbClr val="75AE80"/>
                </a:solidFill>
                <a:latin typeface="Monoton" pitchFamily="2" charset="0"/>
              </a:rPr>
              <a:t>u</a:t>
            </a:r>
            <a:r>
              <a:rPr lang="en-US" altLang="ko-KR" sz="7200">
                <a:solidFill>
                  <a:srgbClr val="5F1D75"/>
                </a:solidFill>
                <a:latin typeface="Monoton" pitchFamily="2" charset="0"/>
              </a:rPr>
              <a:t>p</a:t>
            </a:r>
            <a:endParaRPr lang="ko-KR" altLang="en-US" sz="7200" dirty="0">
              <a:solidFill>
                <a:srgbClr val="DC084A"/>
              </a:solidFill>
              <a:latin typeface="Monoton" pitchFamily="2" charset="0"/>
            </a:endParaRPr>
          </a:p>
        </p:txBody>
      </p:sp>
      <p:sp>
        <p:nvSpPr>
          <p:cNvPr id="28" name="NAME">
            <a:extLst>
              <a:ext uri="{FF2B5EF4-FFF2-40B4-BE49-F238E27FC236}">
                <a16:creationId xmlns:a16="http://schemas.microsoft.com/office/drawing/2014/main" id="{25B3F56C-9224-42C0-A9AE-68FD7FC5BC4D}"/>
              </a:ext>
            </a:extLst>
          </p:cNvPr>
          <p:cNvSpPr txBox="1"/>
          <p:nvPr/>
        </p:nvSpPr>
        <p:spPr>
          <a:xfrm>
            <a:off x="13264492" y="578675"/>
            <a:ext cx="368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>
                <a:solidFill>
                  <a:srgbClr val="DD9D1A"/>
                </a:solidFill>
                <a:latin typeface="Monoton" pitchFamily="2" charset="0"/>
              </a:rPr>
              <a:t>N</a:t>
            </a:r>
            <a:r>
              <a:rPr lang="en-US" altLang="ko-KR" sz="7200">
                <a:solidFill>
                  <a:srgbClr val="D76815"/>
                </a:solidFill>
                <a:latin typeface="Monoton" pitchFamily="2" charset="0"/>
              </a:rPr>
              <a:t>a</a:t>
            </a:r>
            <a:r>
              <a:rPr lang="en-US" altLang="ko-KR" sz="7200">
                <a:solidFill>
                  <a:srgbClr val="5F1D75"/>
                </a:solidFill>
                <a:latin typeface="Monoton" pitchFamily="2" charset="0"/>
              </a:rPr>
              <a:t>m</a:t>
            </a:r>
            <a:r>
              <a:rPr lang="en-US" altLang="ko-KR" sz="7200">
                <a:solidFill>
                  <a:srgbClr val="049EB9"/>
                </a:solidFill>
                <a:latin typeface="Monoton" pitchFamily="2" charset="0"/>
              </a:rPr>
              <a:t>e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549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8D82F2-4D44-40B6-B9CA-D1FADC8ECE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65CD81-D6F5-41CA-B177-734A07C9B422}"/>
              </a:ext>
            </a:extLst>
          </p:cNvPr>
          <p:cNvSpPr/>
          <p:nvPr/>
        </p:nvSpPr>
        <p:spPr>
          <a:xfrm>
            <a:off x="0" y="5249588"/>
            <a:ext cx="12192000" cy="6688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E1BEA1-53C1-499B-A221-7B0144BD4017}"/>
              </a:ext>
            </a:extLst>
          </p:cNvPr>
          <p:cNvGrpSpPr/>
          <p:nvPr/>
        </p:nvGrpSpPr>
        <p:grpSpPr>
          <a:xfrm>
            <a:off x="832884" y="2424795"/>
            <a:ext cx="2239481" cy="3197263"/>
            <a:chOff x="832884" y="2424795"/>
            <a:chExt cx="2239481" cy="31972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3E2157-1E23-4898-AA0B-7D29AC61D2E8}"/>
                </a:ext>
              </a:extLst>
            </p:cNvPr>
            <p:cNvSpPr/>
            <p:nvPr/>
          </p:nvSpPr>
          <p:spPr>
            <a:xfrm>
              <a:off x="832884" y="2424795"/>
              <a:ext cx="2239481" cy="3197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DD6CAE-C796-47FE-BCF6-90BE0ADC371F}"/>
                </a:ext>
              </a:extLst>
            </p:cNvPr>
            <p:cNvSpPr/>
            <p:nvPr/>
          </p:nvSpPr>
          <p:spPr>
            <a:xfrm>
              <a:off x="1022888" y="2696706"/>
              <a:ext cx="1890793" cy="1805552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D7C1B9-69A1-4E6E-BD50-647112B96A73}"/>
                </a:ext>
              </a:extLst>
            </p:cNvPr>
            <p:cNvSpPr txBox="1"/>
            <p:nvPr/>
          </p:nvSpPr>
          <p:spPr>
            <a:xfrm>
              <a:off x="1237739" y="4640589"/>
              <a:ext cx="1402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latin typeface="Arial" panose="020B0604020202020204" pitchFamily="34" charset="0"/>
                  <a:ea typeface="여기어때 잘난체" panose="020B0600000101010101" pitchFamily="50" charset="-127"/>
                  <a:cs typeface="Arial" panose="020B0604020202020204" pitchFamily="34" charset="0"/>
                </a:rPr>
                <a:t>Họ và tên</a:t>
              </a:r>
              <a:endParaRPr lang="ko-KR" altLang="en-US" sz="2000" b="1" dirty="0">
                <a:latin typeface="Arial" panose="020B0604020202020204" pitchFamily="34" charset="0"/>
                <a:ea typeface="여기어때 잘난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650639-B70F-49EE-ABBD-3BE81F062E36}"/>
              </a:ext>
            </a:extLst>
          </p:cNvPr>
          <p:cNvGrpSpPr/>
          <p:nvPr/>
        </p:nvGrpSpPr>
        <p:grpSpPr>
          <a:xfrm>
            <a:off x="3595134" y="2424795"/>
            <a:ext cx="2239481" cy="3197263"/>
            <a:chOff x="3595134" y="2424795"/>
            <a:chExt cx="2239481" cy="31972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909427-60C8-4673-A015-B4EA8041A856}"/>
                </a:ext>
              </a:extLst>
            </p:cNvPr>
            <p:cNvSpPr/>
            <p:nvPr/>
          </p:nvSpPr>
          <p:spPr>
            <a:xfrm>
              <a:off x="3595134" y="2424795"/>
              <a:ext cx="2239481" cy="3197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9F06EB-BB83-41BF-A382-5CC094002DB1}"/>
                </a:ext>
              </a:extLst>
            </p:cNvPr>
            <p:cNvSpPr/>
            <p:nvPr/>
          </p:nvSpPr>
          <p:spPr>
            <a:xfrm>
              <a:off x="3765852" y="2696706"/>
              <a:ext cx="1890793" cy="180555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9133A5-5EB2-4570-84DC-0A80A73EAFF9}"/>
                </a:ext>
              </a:extLst>
            </p:cNvPr>
            <p:cNvSpPr txBox="1"/>
            <p:nvPr/>
          </p:nvSpPr>
          <p:spPr>
            <a:xfrm>
              <a:off x="3985908" y="4617535"/>
              <a:ext cx="1402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latin typeface="Arial" panose="020B0604020202020204" pitchFamily="34" charset="0"/>
                  <a:ea typeface="여기어때 잘난체" panose="020B0600000101010101" pitchFamily="50" charset="-127"/>
                  <a:cs typeface="Arial" panose="020B0604020202020204" pitchFamily="34" charset="0"/>
                </a:rPr>
                <a:t>Họ và tên</a:t>
              </a:r>
              <a:endParaRPr lang="ko-KR" altLang="en-US" sz="2000" b="1" dirty="0">
                <a:latin typeface="Arial" panose="020B0604020202020204" pitchFamily="34" charset="0"/>
                <a:ea typeface="여기어때 잘난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9886A3-9063-484F-8B79-561AB7101B40}"/>
              </a:ext>
            </a:extLst>
          </p:cNvPr>
          <p:cNvGrpSpPr/>
          <p:nvPr/>
        </p:nvGrpSpPr>
        <p:grpSpPr>
          <a:xfrm>
            <a:off x="6357384" y="2424794"/>
            <a:ext cx="2239481" cy="3197263"/>
            <a:chOff x="6357384" y="2400300"/>
            <a:chExt cx="2239481" cy="31972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E085C6-EA27-4490-9AD3-E913513871DF}"/>
                </a:ext>
              </a:extLst>
            </p:cNvPr>
            <p:cNvSpPr/>
            <p:nvPr/>
          </p:nvSpPr>
          <p:spPr>
            <a:xfrm>
              <a:off x="6357384" y="2400300"/>
              <a:ext cx="2239481" cy="3197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133288-8657-431F-B784-67FEE55F85F8}"/>
                </a:ext>
              </a:extLst>
            </p:cNvPr>
            <p:cNvSpPr/>
            <p:nvPr/>
          </p:nvSpPr>
          <p:spPr>
            <a:xfrm>
              <a:off x="6531727" y="2696706"/>
              <a:ext cx="1890793" cy="180555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8ED9A0-13E9-45BC-A494-3C0C19BBE4B7}"/>
                </a:ext>
              </a:extLst>
            </p:cNvPr>
            <p:cNvSpPr txBox="1"/>
            <p:nvPr/>
          </p:nvSpPr>
          <p:spPr>
            <a:xfrm>
              <a:off x="6746580" y="4597672"/>
              <a:ext cx="1402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latin typeface="Arial" panose="020B0604020202020204" pitchFamily="34" charset="0"/>
                  <a:ea typeface="여기어때 잘난체" panose="020B0600000101010101" pitchFamily="50" charset="-127"/>
                  <a:cs typeface="Arial" panose="020B0604020202020204" pitchFamily="34" charset="0"/>
                </a:rPr>
                <a:t>Họ và tên</a:t>
              </a:r>
              <a:endParaRPr lang="ko-KR" altLang="en-US" sz="2000" b="1" dirty="0">
                <a:latin typeface="Arial" panose="020B0604020202020204" pitchFamily="34" charset="0"/>
                <a:ea typeface="여기어때 잘난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666269-81FB-467D-B27A-1A6325449A98}"/>
              </a:ext>
            </a:extLst>
          </p:cNvPr>
          <p:cNvGrpSpPr/>
          <p:nvPr/>
        </p:nvGrpSpPr>
        <p:grpSpPr>
          <a:xfrm>
            <a:off x="9151824" y="2424794"/>
            <a:ext cx="2239481" cy="3197263"/>
            <a:chOff x="9119634" y="2424795"/>
            <a:chExt cx="2239481" cy="31972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24E44F-81A8-4ECF-833B-77170F8116D9}"/>
                </a:ext>
              </a:extLst>
            </p:cNvPr>
            <p:cNvSpPr/>
            <p:nvPr/>
          </p:nvSpPr>
          <p:spPr>
            <a:xfrm>
              <a:off x="9119634" y="2424795"/>
              <a:ext cx="2239481" cy="3197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82267C-F52A-4170-B182-E1A8B1D98D5B}"/>
                </a:ext>
              </a:extLst>
            </p:cNvPr>
            <p:cNvSpPr/>
            <p:nvPr/>
          </p:nvSpPr>
          <p:spPr>
            <a:xfrm>
              <a:off x="9293977" y="2696706"/>
              <a:ext cx="1890793" cy="180555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4BDA2-494A-4AEF-9789-49669883842B}"/>
                </a:ext>
              </a:extLst>
            </p:cNvPr>
            <p:cNvSpPr txBox="1"/>
            <p:nvPr/>
          </p:nvSpPr>
          <p:spPr>
            <a:xfrm>
              <a:off x="9508828" y="4617535"/>
              <a:ext cx="1402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latin typeface="Arial" panose="020B0604020202020204" pitchFamily="34" charset="0"/>
                  <a:ea typeface="여기어때 잘난체" panose="020B0600000101010101" pitchFamily="50" charset="-127"/>
                  <a:cs typeface="Arial" panose="020B0604020202020204" pitchFamily="34" charset="0"/>
                </a:rPr>
                <a:t>Họ và tên</a:t>
              </a:r>
              <a:endParaRPr lang="ko-KR" altLang="en-US" sz="2000" b="1" dirty="0">
                <a:latin typeface="Arial" panose="020B0604020202020204" pitchFamily="34" charset="0"/>
                <a:ea typeface="여기어때 잘난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5" name="Lightstich">
            <a:extLst>
              <a:ext uri="{FF2B5EF4-FFF2-40B4-BE49-F238E27FC236}">
                <a16:creationId xmlns:a16="http://schemas.microsoft.com/office/drawing/2014/main" id="{498B2066-A311-4593-9475-3F9318621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5913">
            <a:off x="419411" y="369774"/>
            <a:ext cx="697271" cy="11075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6" name="Tím">
            <a:extLst>
              <a:ext uri="{FF2B5EF4-FFF2-40B4-BE49-F238E27FC236}">
                <a16:creationId xmlns:a16="http://schemas.microsoft.com/office/drawing/2014/main" id="{6EFD9A9E-AFAE-41CB-94C7-A74667363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987">
            <a:off x="11208899" y="5974179"/>
            <a:ext cx="883422" cy="7512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GROUP">
            <a:extLst>
              <a:ext uri="{FF2B5EF4-FFF2-40B4-BE49-F238E27FC236}">
                <a16:creationId xmlns:a16="http://schemas.microsoft.com/office/drawing/2014/main" id="{48AB5BB0-A7A0-4A7F-B340-BCBF400F9FA2}"/>
              </a:ext>
            </a:extLst>
          </p:cNvPr>
          <p:cNvSpPr txBox="1"/>
          <p:nvPr/>
        </p:nvSpPr>
        <p:spPr>
          <a:xfrm>
            <a:off x="2201359" y="316588"/>
            <a:ext cx="404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rgbClr val="DC084A"/>
                </a:solidFill>
                <a:latin typeface="Monoton" pitchFamily="2" charset="0"/>
              </a:rPr>
              <a:t>G</a:t>
            </a:r>
            <a:r>
              <a:rPr lang="en-US" altLang="ko-KR" sz="7200">
                <a:solidFill>
                  <a:srgbClr val="049EB9"/>
                </a:solidFill>
                <a:latin typeface="Monoton" pitchFamily="2" charset="0"/>
              </a:rPr>
              <a:t>r</a:t>
            </a:r>
            <a:r>
              <a:rPr lang="en-US" altLang="ko-KR" sz="7200">
                <a:solidFill>
                  <a:srgbClr val="DD769C"/>
                </a:solidFill>
                <a:latin typeface="Monoton" pitchFamily="2" charset="0"/>
              </a:rPr>
              <a:t>o</a:t>
            </a:r>
            <a:r>
              <a:rPr lang="en-US" altLang="ko-KR" sz="7200">
                <a:solidFill>
                  <a:srgbClr val="75AE80"/>
                </a:solidFill>
                <a:latin typeface="Monoton" pitchFamily="2" charset="0"/>
              </a:rPr>
              <a:t>u</a:t>
            </a:r>
            <a:r>
              <a:rPr lang="en-US" altLang="ko-KR" sz="7200">
                <a:solidFill>
                  <a:srgbClr val="5F1D75"/>
                </a:solidFill>
                <a:latin typeface="Monoton" pitchFamily="2" charset="0"/>
              </a:rPr>
              <a:t>p</a:t>
            </a:r>
            <a:endParaRPr lang="ko-KR" altLang="en-US" sz="7200" dirty="0">
              <a:solidFill>
                <a:srgbClr val="DC084A"/>
              </a:solidFill>
              <a:latin typeface="Monoton" pitchFamily="2" charset="0"/>
            </a:endParaRPr>
          </a:p>
        </p:txBody>
      </p:sp>
      <p:sp>
        <p:nvSpPr>
          <p:cNvPr id="38" name="NAME">
            <a:extLst>
              <a:ext uri="{FF2B5EF4-FFF2-40B4-BE49-F238E27FC236}">
                <a16:creationId xmlns:a16="http://schemas.microsoft.com/office/drawing/2014/main" id="{8FB6522B-5141-435F-A210-CE71FC59DED6}"/>
              </a:ext>
            </a:extLst>
          </p:cNvPr>
          <p:cNvSpPr txBox="1"/>
          <p:nvPr/>
        </p:nvSpPr>
        <p:spPr>
          <a:xfrm>
            <a:off x="6096000" y="368724"/>
            <a:ext cx="368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>
                <a:solidFill>
                  <a:srgbClr val="DD9D1A"/>
                </a:solidFill>
                <a:latin typeface="Monoton" pitchFamily="2" charset="0"/>
              </a:rPr>
              <a:t>N</a:t>
            </a:r>
            <a:r>
              <a:rPr lang="en-US" altLang="ko-KR" sz="7200">
                <a:solidFill>
                  <a:srgbClr val="D76815"/>
                </a:solidFill>
                <a:latin typeface="Monoton" pitchFamily="2" charset="0"/>
              </a:rPr>
              <a:t>a</a:t>
            </a:r>
            <a:r>
              <a:rPr lang="en-US" altLang="ko-KR" sz="7200">
                <a:solidFill>
                  <a:srgbClr val="5F1D75"/>
                </a:solidFill>
                <a:latin typeface="Monoton" pitchFamily="2" charset="0"/>
              </a:rPr>
              <a:t>m</a:t>
            </a:r>
            <a:r>
              <a:rPr lang="en-US" altLang="ko-KR" sz="7200">
                <a:solidFill>
                  <a:srgbClr val="049EB9"/>
                </a:solidFill>
                <a:latin typeface="Monoton" pitchFamily="2" charset="0"/>
              </a:rPr>
              <a:t>e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76906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7FEC0-025B-418A-97B9-18E7D88277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Xe bán kem">
            <a:extLst>
              <a:ext uri="{FF2B5EF4-FFF2-40B4-BE49-F238E27FC236}">
                <a16:creationId xmlns:a16="http://schemas.microsoft.com/office/drawing/2014/main" id="{BC36E08D-E4BB-4DA9-BFC5-BF0029A94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86" y="1825468"/>
            <a:ext cx="3689627" cy="28049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C61A1-A534-484A-A5F4-1851B17C8D0B}"/>
              </a:ext>
            </a:extLst>
          </p:cNvPr>
          <p:cNvSpPr/>
          <p:nvPr/>
        </p:nvSpPr>
        <p:spPr>
          <a:xfrm>
            <a:off x="3733800" y="2743201"/>
            <a:ext cx="45719" cy="1513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Ổ đĩa">
            <a:extLst>
              <a:ext uri="{FF2B5EF4-FFF2-40B4-BE49-F238E27FC236}">
                <a16:creationId xmlns:a16="http://schemas.microsoft.com/office/drawing/2014/main" id="{1FE6BE1D-0818-4FDE-AB5C-1D38383BE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275805"/>
            <a:ext cx="1339118" cy="99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BTS">
            <a:extLst>
              <a:ext uri="{FF2B5EF4-FFF2-40B4-BE49-F238E27FC236}">
                <a16:creationId xmlns:a16="http://schemas.microsoft.com/office/drawing/2014/main" id="{AE3ADE49-5740-4AC0-AEF6-5F6B4233D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410">
            <a:off x="-964864" y="6955580"/>
            <a:ext cx="2305288" cy="9052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11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37000" decel="6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-0.67005 -0.0039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7FEC0-025B-418A-97B9-18E7D88277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Xe bán kem">
            <a:extLst>
              <a:ext uri="{FF2B5EF4-FFF2-40B4-BE49-F238E27FC236}">
                <a16:creationId xmlns:a16="http://schemas.microsoft.com/office/drawing/2014/main" id="{BC36E08D-E4BB-4DA9-BFC5-BF0029A94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85" y="1760154"/>
            <a:ext cx="3689627" cy="2804939"/>
          </a:xfrm>
          <a:prstGeom prst="rect">
            <a:avLst/>
          </a:prstGeom>
          <a:effectLst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8B5BD9-FC0A-41A5-9A61-E9FF0ABB0A19}"/>
              </a:ext>
            </a:extLst>
          </p:cNvPr>
          <p:cNvSpPr/>
          <p:nvPr/>
        </p:nvSpPr>
        <p:spPr>
          <a:xfrm>
            <a:off x="3418114" y="2743201"/>
            <a:ext cx="8773886" cy="1513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Ổ đĩa">
            <a:extLst>
              <a:ext uri="{FF2B5EF4-FFF2-40B4-BE49-F238E27FC236}">
                <a16:creationId xmlns:a16="http://schemas.microsoft.com/office/drawing/2014/main" id="{0276587B-7718-4765-A739-A77DEC070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532" y="63138"/>
            <a:ext cx="1339118" cy="99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BTS">
            <a:extLst>
              <a:ext uri="{FF2B5EF4-FFF2-40B4-BE49-F238E27FC236}">
                <a16:creationId xmlns:a16="http://schemas.microsoft.com/office/drawing/2014/main" id="{A1D928EC-4F35-4634-99C4-AB1E780B3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410">
            <a:off x="199907" y="5839955"/>
            <a:ext cx="2305288" cy="9052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521AD6-3F5C-4B8D-A9EC-4658B72602C9}"/>
              </a:ext>
            </a:extLst>
          </p:cNvPr>
          <p:cNvSpPr txBox="1"/>
          <p:nvPr/>
        </p:nvSpPr>
        <p:spPr>
          <a:xfrm>
            <a:off x="3689627" y="2838038"/>
            <a:ext cx="7940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A27086"/>
                </a:solidFill>
                <a:latin typeface="Lobster" panose="00000500000000000000" pitchFamily="2" charset="0"/>
              </a:rPr>
              <a:t>Chủ đề thuyết trình</a:t>
            </a:r>
            <a:endParaRPr lang="vi-VN" sz="8000">
              <a:solidFill>
                <a:srgbClr val="A27086"/>
              </a:solidFill>
              <a:latin typeface="Lobster" panose="000005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B4D2CE-CAB7-4D8B-9C50-2C74C8070625}"/>
              </a:ext>
            </a:extLst>
          </p:cNvPr>
          <p:cNvGrpSpPr/>
          <p:nvPr/>
        </p:nvGrpSpPr>
        <p:grpSpPr>
          <a:xfrm>
            <a:off x="2539894" y="495706"/>
            <a:ext cx="3756130" cy="1027429"/>
            <a:chOff x="2539894" y="495706"/>
            <a:chExt cx="3756130" cy="10274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AEE5D9-5DD0-44F4-B4A7-ADFB51C81061}"/>
                </a:ext>
              </a:extLst>
            </p:cNvPr>
            <p:cNvSpPr txBox="1"/>
            <p:nvPr/>
          </p:nvSpPr>
          <p:spPr>
            <a:xfrm>
              <a:off x="3343273" y="545982"/>
              <a:ext cx="29527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solidFill>
                    <a:srgbClr val="CA0B46"/>
                  </a:solidFill>
                </a:rPr>
                <a:t>NỘI DUNG 1</a:t>
              </a:r>
              <a:endParaRPr lang="vi-VN" sz="4000" b="1">
                <a:solidFill>
                  <a:srgbClr val="CA0B4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9121AD-8B87-46E9-B87A-C9BAF95D8AF5}"/>
                </a:ext>
              </a:extLst>
            </p:cNvPr>
            <p:cNvSpPr txBox="1"/>
            <p:nvPr/>
          </p:nvSpPr>
          <p:spPr>
            <a:xfrm>
              <a:off x="3343273" y="1153803"/>
              <a:ext cx="2952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C68D56-C110-4CBF-89D6-050328115BA0}"/>
                </a:ext>
              </a:extLst>
            </p:cNvPr>
            <p:cNvSpPr/>
            <p:nvPr/>
          </p:nvSpPr>
          <p:spPr>
            <a:xfrm>
              <a:off x="2539894" y="495706"/>
              <a:ext cx="826679" cy="808437"/>
            </a:xfrm>
            <a:prstGeom prst="ellipse">
              <a:avLst/>
            </a:prstGeom>
            <a:solidFill>
              <a:srgbClr val="DBBD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>
                  <a:solidFill>
                    <a:srgbClr val="CA0B46"/>
                  </a:solidFill>
                  <a:latin typeface="Monoton" pitchFamily="2" charset="0"/>
                </a:rPr>
                <a:t>1</a:t>
              </a:r>
              <a:endParaRPr lang="vi-VN" sz="4800">
                <a:solidFill>
                  <a:srgbClr val="CA0B46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F045C-5A82-47D4-913C-56FB06923816}"/>
              </a:ext>
            </a:extLst>
          </p:cNvPr>
          <p:cNvGrpSpPr/>
          <p:nvPr/>
        </p:nvGrpSpPr>
        <p:grpSpPr>
          <a:xfrm>
            <a:off x="7060019" y="446334"/>
            <a:ext cx="3779430" cy="1077461"/>
            <a:chOff x="7060019" y="446334"/>
            <a:chExt cx="3779430" cy="107746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FE1F7-64B6-4062-9086-8ED1D6395F12}"/>
                </a:ext>
              </a:extLst>
            </p:cNvPr>
            <p:cNvSpPr txBox="1"/>
            <p:nvPr/>
          </p:nvSpPr>
          <p:spPr>
            <a:xfrm>
              <a:off x="7886698" y="546642"/>
              <a:ext cx="29527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solidFill>
                    <a:srgbClr val="209DA2"/>
                  </a:solidFill>
                </a:rPr>
                <a:t>NỘI DUNG 1</a:t>
              </a:r>
              <a:endParaRPr lang="vi-VN" sz="4000" b="1">
                <a:solidFill>
                  <a:srgbClr val="209DA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4C29AA-9E25-4F72-B8D7-CE506E96C4E8}"/>
                </a:ext>
              </a:extLst>
            </p:cNvPr>
            <p:cNvSpPr txBox="1"/>
            <p:nvPr/>
          </p:nvSpPr>
          <p:spPr>
            <a:xfrm>
              <a:off x="7886698" y="1154463"/>
              <a:ext cx="2952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A398090-76F2-46A5-B09F-C9BA4779A4E6}"/>
                </a:ext>
              </a:extLst>
            </p:cNvPr>
            <p:cNvSpPr/>
            <p:nvPr/>
          </p:nvSpPr>
          <p:spPr>
            <a:xfrm>
              <a:off x="7060019" y="446334"/>
              <a:ext cx="826679" cy="808437"/>
            </a:xfrm>
            <a:prstGeom prst="ellipse">
              <a:avLst/>
            </a:prstGeom>
            <a:solidFill>
              <a:srgbClr val="DBBD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>
                  <a:solidFill>
                    <a:srgbClr val="209DA2"/>
                  </a:solidFill>
                  <a:latin typeface="Monoton" pitchFamily="2" charset="0"/>
                </a:rPr>
                <a:t>2</a:t>
              </a:r>
              <a:endParaRPr lang="vi-VN" sz="4800">
                <a:solidFill>
                  <a:srgbClr val="209DA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0BE0C51-2FBF-408F-A645-DFEDF80571F2}"/>
              </a:ext>
            </a:extLst>
          </p:cNvPr>
          <p:cNvGrpSpPr/>
          <p:nvPr/>
        </p:nvGrpSpPr>
        <p:grpSpPr>
          <a:xfrm>
            <a:off x="2591435" y="4802112"/>
            <a:ext cx="3779430" cy="1044068"/>
            <a:chOff x="2591435" y="4802112"/>
            <a:chExt cx="3779430" cy="10440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2B3D05-AF91-44AB-855D-82A870F38A39}"/>
                </a:ext>
              </a:extLst>
            </p:cNvPr>
            <p:cNvSpPr txBox="1"/>
            <p:nvPr/>
          </p:nvSpPr>
          <p:spPr>
            <a:xfrm>
              <a:off x="3418114" y="4869027"/>
              <a:ext cx="29527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solidFill>
                    <a:srgbClr val="623F80"/>
                  </a:solidFill>
                </a:rPr>
                <a:t>NỘI DUNG 1</a:t>
              </a:r>
              <a:endParaRPr lang="vi-VN" sz="4000" b="1">
                <a:solidFill>
                  <a:srgbClr val="623F8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0ECAB-7E26-46D7-9BB6-33B5DE781250}"/>
                </a:ext>
              </a:extLst>
            </p:cNvPr>
            <p:cNvSpPr txBox="1"/>
            <p:nvPr/>
          </p:nvSpPr>
          <p:spPr>
            <a:xfrm>
              <a:off x="3418114" y="5476848"/>
              <a:ext cx="2952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35E1D5-3A59-4ABD-8207-F47923A6AD61}"/>
                </a:ext>
              </a:extLst>
            </p:cNvPr>
            <p:cNvSpPr/>
            <p:nvPr/>
          </p:nvSpPr>
          <p:spPr>
            <a:xfrm>
              <a:off x="2591435" y="4802112"/>
              <a:ext cx="826679" cy="808437"/>
            </a:xfrm>
            <a:prstGeom prst="ellipse">
              <a:avLst/>
            </a:prstGeom>
            <a:solidFill>
              <a:srgbClr val="DBBD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>
                  <a:solidFill>
                    <a:srgbClr val="623F80"/>
                  </a:solidFill>
                  <a:latin typeface="Monoton" pitchFamily="2" charset="0"/>
                </a:rPr>
                <a:t>3</a:t>
              </a:r>
              <a:endParaRPr lang="vi-VN" sz="4800">
                <a:solidFill>
                  <a:srgbClr val="623F8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C90AB5-C490-4AB1-B478-A9583BD14F3E}"/>
              </a:ext>
            </a:extLst>
          </p:cNvPr>
          <p:cNvGrpSpPr/>
          <p:nvPr/>
        </p:nvGrpSpPr>
        <p:grpSpPr>
          <a:xfrm>
            <a:off x="7060019" y="4849580"/>
            <a:ext cx="3779430" cy="1077461"/>
            <a:chOff x="7060019" y="4849580"/>
            <a:chExt cx="3779430" cy="10774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E18F53-2490-4698-A369-3E7265561F13}"/>
                </a:ext>
              </a:extLst>
            </p:cNvPr>
            <p:cNvSpPr txBox="1"/>
            <p:nvPr/>
          </p:nvSpPr>
          <p:spPr>
            <a:xfrm>
              <a:off x="7886698" y="4949888"/>
              <a:ext cx="29527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solidFill>
                    <a:srgbClr val="5FB9AD"/>
                  </a:solidFill>
                </a:rPr>
                <a:t>NỘI DUNG 1</a:t>
              </a:r>
              <a:endParaRPr lang="vi-VN" sz="4000" b="1">
                <a:solidFill>
                  <a:srgbClr val="5FB9AD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49E0DC-C919-44B1-B666-4CF4C67924C8}"/>
                </a:ext>
              </a:extLst>
            </p:cNvPr>
            <p:cNvSpPr txBox="1"/>
            <p:nvPr/>
          </p:nvSpPr>
          <p:spPr>
            <a:xfrm>
              <a:off x="7886698" y="5557709"/>
              <a:ext cx="2952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795C92-F4A2-4170-8620-BE7050C98F4A}"/>
                </a:ext>
              </a:extLst>
            </p:cNvPr>
            <p:cNvSpPr/>
            <p:nvPr/>
          </p:nvSpPr>
          <p:spPr>
            <a:xfrm>
              <a:off x="7060019" y="4849580"/>
              <a:ext cx="826679" cy="808437"/>
            </a:xfrm>
            <a:prstGeom prst="ellipse">
              <a:avLst/>
            </a:prstGeom>
            <a:solidFill>
              <a:srgbClr val="DBBD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>
                  <a:solidFill>
                    <a:srgbClr val="5FB9AD"/>
                  </a:solidFill>
                  <a:latin typeface="Monoton" pitchFamily="2" charset="0"/>
                </a:rPr>
                <a:t>4</a:t>
              </a:r>
              <a:endParaRPr lang="vi-VN" sz="4800">
                <a:solidFill>
                  <a:srgbClr val="5FB9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05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Đéo biết gọi là gì cơ :)))">
            <a:extLst>
              <a:ext uri="{FF2B5EF4-FFF2-40B4-BE49-F238E27FC236}">
                <a16:creationId xmlns:a16="http://schemas.microsoft.com/office/drawing/2014/main" id="{99B06E70-C1B9-444C-B142-B95D5CBD88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8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hanh 1">
            <a:extLst>
              <a:ext uri="{FF2B5EF4-FFF2-40B4-BE49-F238E27FC236}">
                <a16:creationId xmlns:a16="http://schemas.microsoft.com/office/drawing/2014/main" id="{9B0BA1A6-B8F7-480D-B22A-99F607082283}"/>
              </a:ext>
            </a:extLst>
          </p:cNvPr>
          <p:cNvSpPr/>
          <p:nvPr/>
        </p:nvSpPr>
        <p:spPr>
          <a:xfrm rot="1589908">
            <a:off x="50040" y="815451"/>
            <a:ext cx="306426" cy="264160"/>
          </a:xfrm>
          <a:prstGeom prst="triangle">
            <a:avLst/>
          </a:prstGeom>
          <a:solidFill>
            <a:srgbClr val="E199EF"/>
          </a:solidFill>
          <a:ln w="31750">
            <a:solidFill>
              <a:srgbClr val="9B4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Ảo thật đấy">
            <a:extLst>
              <a:ext uri="{FF2B5EF4-FFF2-40B4-BE49-F238E27FC236}">
                <a16:creationId xmlns:a16="http://schemas.microsoft.com/office/drawing/2014/main" id="{187B6568-BD2E-4B45-AAAE-A25EB0735096}"/>
              </a:ext>
            </a:extLst>
          </p:cNvPr>
          <p:cNvSpPr/>
          <p:nvPr/>
        </p:nvSpPr>
        <p:spPr>
          <a:xfrm>
            <a:off x="226984" y="296875"/>
            <a:ext cx="11738032" cy="6264249"/>
          </a:xfrm>
          <a:prstGeom prst="cube">
            <a:avLst>
              <a:gd name="adj" fmla="val 4688"/>
            </a:avLst>
          </a:prstGeom>
          <a:solidFill>
            <a:schemeClr val="bg1"/>
          </a:solidFill>
          <a:ln w="31750">
            <a:solidFill>
              <a:srgbClr val="9B4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Disco">
            <a:extLst>
              <a:ext uri="{FF2B5EF4-FFF2-40B4-BE49-F238E27FC236}">
                <a16:creationId xmlns:a16="http://schemas.microsoft.com/office/drawing/2014/main" id="{1FCEFC1F-C639-4E59-A91C-33E2C3573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4809">
            <a:off x="9816983" y="434176"/>
            <a:ext cx="2324585" cy="700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Xe bán kem">
            <a:extLst>
              <a:ext uri="{FF2B5EF4-FFF2-40B4-BE49-F238E27FC236}">
                <a16:creationId xmlns:a16="http://schemas.microsoft.com/office/drawing/2014/main" id="{7C2B7943-FE57-42CB-ABA4-DCDF2991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670">
            <a:off x="10899111" y="5826436"/>
            <a:ext cx="1201993" cy="913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BTS">
            <a:extLst>
              <a:ext uri="{FF2B5EF4-FFF2-40B4-BE49-F238E27FC236}">
                <a16:creationId xmlns:a16="http://schemas.microsoft.com/office/drawing/2014/main" id="{DC76862F-46F9-4A91-BD28-8F83F194F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8" y="5980891"/>
            <a:ext cx="1974092" cy="7752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hanh 1">
            <a:extLst>
              <a:ext uri="{FF2B5EF4-FFF2-40B4-BE49-F238E27FC236}">
                <a16:creationId xmlns:a16="http://schemas.microsoft.com/office/drawing/2014/main" id="{7F438BE8-6D86-4DC9-82B6-85EA1F1413B0}"/>
              </a:ext>
            </a:extLst>
          </p:cNvPr>
          <p:cNvSpPr/>
          <p:nvPr/>
        </p:nvSpPr>
        <p:spPr>
          <a:xfrm>
            <a:off x="25376" y="985408"/>
            <a:ext cx="2365063" cy="530942"/>
          </a:xfrm>
          <a:prstGeom prst="rect">
            <a:avLst/>
          </a:prstGeom>
          <a:solidFill>
            <a:srgbClr val="F3D7F9"/>
          </a:solidFill>
          <a:ln w="31750">
            <a:solidFill>
              <a:srgbClr val="9B4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rgbClr val="A27086"/>
                </a:solidFill>
              </a:rPr>
              <a:t>NỘI DUNG 1</a:t>
            </a:r>
            <a:endParaRPr lang="ko-KR" altLang="en-US" sz="2800" b="1">
              <a:solidFill>
                <a:srgbClr val="A27086"/>
              </a:solidFill>
            </a:endParaRPr>
          </a:p>
        </p:txBody>
      </p:sp>
      <p:pic>
        <p:nvPicPr>
          <p:cNvPr id="19" name="그림 4">
            <a:extLst>
              <a:ext uri="{FF2B5EF4-FFF2-40B4-BE49-F238E27FC236}">
                <a16:creationId xmlns:a16="http://schemas.microsoft.com/office/drawing/2014/main" id="{4EC080F5-526B-47C9-A98E-F7E6C4A8F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4289">
            <a:off x="2427587" y="575102"/>
            <a:ext cx="549144" cy="872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7">
            <a:extLst>
              <a:ext uri="{FF2B5EF4-FFF2-40B4-BE49-F238E27FC236}">
                <a16:creationId xmlns:a16="http://schemas.microsoft.com/office/drawing/2014/main" id="{0CEF6C9F-34D1-412A-9A7D-218B99AA0EE5}"/>
              </a:ext>
            </a:extLst>
          </p:cNvPr>
          <p:cNvSpPr/>
          <p:nvPr/>
        </p:nvSpPr>
        <p:spPr>
          <a:xfrm>
            <a:off x="2290940" y="1654319"/>
            <a:ext cx="3083094" cy="2243341"/>
          </a:xfrm>
          <a:prstGeom prst="rect">
            <a:avLst/>
          </a:prstGeom>
          <a:solidFill>
            <a:srgbClr val="C89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4EDF1E4-3DC4-46BA-A023-AE0317737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07" y="1995624"/>
            <a:ext cx="3406426" cy="34064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9D2E34-9893-4238-B705-7145410646C6}"/>
              </a:ext>
            </a:extLst>
          </p:cNvPr>
          <p:cNvSpPr txBox="1"/>
          <p:nvPr/>
        </p:nvSpPr>
        <p:spPr>
          <a:xfrm>
            <a:off x="5416367" y="2319866"/>
            <a:ext cx="277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Thuyết trình ở đây nhé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89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187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Lobster</vt:lpstr>
      <vt:lpstr>Monoton</vt:lpstr>
      <vt:lpstr>MoTION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32</cp:revision>
  <dcterms:created xsi:type="dcterms:W3CDTF">2021-06-17T12:03:13Z</dcterms:created>
  <dcterms:modified xsi:type="dcterms:W3CDTF">2021-06-18T03:32:21Z</dcterms:modified>
</cp:coreProperties>
</file>